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ink/ink8.xml" ContentType="application/inkml+xml"/>
  <Override PartName="/ppt/ink/ink18.xml" ContentType="application/inkml+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ink/ink6.xml" ContentType="application/inkml+xml"/>
  <Override PartName="/ppt/ink/ink16.xml" ContentType="application/inkml+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ink/ink4.xml" ContentType="application/inkml+xml"/>
  <Override PartName="/ppt/ink/ink14.xml" ContentType="application/inkml+xml"/>
  <Override PartName="/ppt/ink/ink23.xml" ContentType="application/inkml+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ink/ink2.xml" ContentType="application/inkml+xml"/>
  <Override PartName="/ppt/ink/ink12.xml" ContentType="application/inkml+xml"/>
  <Override PartName="/ppt/ink/ink21.xml" ContentType="application/inkml+xml"/>
  <Override PartName="/ppt/commentAuthors.xml" ContentType="application/vnd.openxmlformats-officedocument.presentationml.commentAuthors+xml"/>
  <Override PartName="/ppt/notesSlides/notesSlide9.xml" ContentType="application/vnd.openxmlformats-officedocument.presentationml.notesSlide+xml"/>
  <Override PartName="/ppt/notesSlides/notesSlide12.xml" ContentType="application/vnd.openxmlformats-officedocument.presentationml.notesSlide+xml"/>
  <Override PartName="/ppt/ink/ink10.xml" ContentType="application/inkml+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ink/ink9.xml" ContentType="application/inkml+xml"/>
  <Override PartName="/ppt/ink/ink19.xml" ContentType="application/inkml+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emf" ContentType="image/x-emf"/>
  <Override PartName="/ppt/ink/ink7.xml" ContentType="application/inkml+xml"/>
  <Override PartName="/ppt/ink/ink17.xml" ContentType="application/inkml+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ink/ink3.xml" ContentType="application/inkml+xml"/>
  <Override PartName="/ppt/ink/ink5.xml" ContentType="application/inkml+xml"/>
  <Override PartName="/ppt/ink/ink15.xml" ContentType="application/inkml+xml"/>
  <Override PartName="/ppt/ink/ink24.xml" ContentType="application/inkml+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ink/ink1.xml" ContentType="application/inkml+xml"/>
  <Override PartName="/ppt/ink/ink13.xml" ContentType="application/inkml+xml"/>
  <Override PartName="/ppt/ink/ink22.xml" ContentType="application/inkml+xml"/>
  <Override PartName="/ppt/slideLayouts/slideLayout10.xml" ContentType="application/vnd.openxmlformats-officedocument.presentationml.slideLayout+xml"/>
  <Default Extension="vml" ContentType="application/vnd.openxmlformats-officedocument.vmlDrawing"/>
  <Override PartName="/ppt/notesSlides/notesSlide8.xml" ContentType="application/vnd.openxmlformats-officedocument.presentationml.notesSlide+xml"/>
  <Override PartName="/ppt/notesSlides/notesSlide11.xml" ContentType="application/vnd.openxmlformats-officedocument.presentationml.notesSlide+xml"/>
  <Override PartName="/ppt/ink/ink11.xml" ContentType="application/inkml+xml"/>
  <Override PartName="/ppt/ink/ink20.xml" ContentType="application/inkml+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314" r:id="rId2"/>
    <p:sldId id="486" r:id="rId3"/>
    <p:sldId id="487" r:id="rId4"/>
    <p:sldId id="507" r:id="rId5"/>
    <p:sldId id="508" r:id="rId6"/>
    <p:sldId id="509" r:id="rId7"/>
    <p:sldId id="511" r:id="rId8"/>
    <p:sldId id="512" r:id="rId9"/>
    <p:sldId id="513" r:id="rId10"/>
    <p:sldId id="514" r:id="rId11"/>
    <p:sldId id="488" r:id="rId12"/>
    <p:sldId id="489" r:id="rId13"/>
    <p:sldId id="490" r:id="rId14"/>
    <p:sldId id="491" r:id="rId15"/>
    <p:sldId id="492" r:id="rId16"/>
    <p:sldId id="493" r:id="rId17"/>
    <p:sldId id="494" r:id="rId18"/>
    <p:sldId id="500" r:id="rId19"/>
    <p:sldId id="495" r:id="rId20"/>
    <p:sldId id="510" r:id="rId21"/>
    <p:sldId id="501" r:id="rId22"/>
    <p:sldId id="502" r:id="rId23"/>
    <p:sldId id="503" r:id="rId24"/>
    <p:sldId id="504" r:id="rId25"/>
    <p:sldId id="505" r:id="rId26"/>
    <p:sldId id="506" r:id="rId27"/>
  </p:sldIdLst>
  <p:sldSz cx="12192000" cy="6858000"/>
  <p:notesSz cx="7104063"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r. Vijay Gaikwad" initials="DVG" lastIdx="1" clrIdx="0">
    <p:extLst>
      <p:ext uri="{19B8F6BF-5375-455C-9EA6-DF929625EA0E}">
        <p15:presenceInfo xmlns:p15="http://schemas.microsoft.com/office/powerpoint/2012/main" xmlns="" userId="c44a69b4a375f1c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254" autoAdjust="0"/>
  </p:normalViewPr>
  <p:slideViewPr>
    <p:cSldViewPr snapToGrid="0">
      <p:cViewPr varScale="1">
        <p:scale>
          <a:sx n="55" d="100"/>
          <a:sy n="55" d="100"/>
        </p:scale>
        <p:origin x="-1194" y="-78"/>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13278"/>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ink/ink1.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1-04-26T08:12:09.84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49 52,'-25'-26,"25"26,-24 0,24 0</inkml:trace>
  <inkml:trace contextRef="#ctx0" brushRef="#br0" timeOffset="6875">1516 26,'0'-26</inkml:trace>
</inkml:ink>
</file>

<file path=ppt/ink/ink10.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0-12-03T07:20:37.40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149 22,'0'0,"0"0,0 0,-25 0,25 0,0 0,-25 0,1 24,24-24,0 25,0 0,-25-25,25 25,0-25,0 25,0 0,0-25,0 25,0-25,0 25,0-25,0 25,0 0,0-25,0 0,25 0,-1 0,-24 0,25 0,-25 0,25 0,-25 0,25 0,0 0,-25 0,24 0,-24 0,0 0,0-25,25 25,0 0,-25 0,0-25,25 25,-25-25,0 25,0-25,0 0,0 25,0-25,0 25,0-25,0 0,0 25,0 0,0 0,0-25,-25 25,0 0,25 0,-25 0,25 0,-24 0</inkml:trace>
  <inkml:trace contextRef="#ctx0" brushRef="#br0" timeOffset="2325">471 22,'0'-25,"0"25,0 0,0 25,0-25,0 24,0-24,0 25,0 0,0 0,0-25,0 25,0 0,0-25,0 25,0-25,0 25,0 0,0-25,0 25,0-25,0 25,0-25,0 0,0-25,0 25,0 0,0-25,0 0,0 25,25 0,-25-25,0 25,0-25,25 25,-25-25,0 25,0 0,25 0,-25-25,0 25,25 0,-25 0,25 0,-1 0,-24 0,0 0,0 0,25 0,-25 25,0 0,0-25,0 0,0 25,0-25,0 25,0 0,0-25,0 25,0-25,0 25,0-25,-25 0,1 0,24 24,-25-24,25 0,-25 0,25 0,-25 0,0 0</inkml:trace>
  <inkml:trace contextRef="#ctx0" brushRef="#br0" timeOffset="4680">794 221,'0'0,"25"0,-25-25,25 25,-25 0,24 0,-24-25,25 25,-25-25,0 25,0 0,0-25,0 25,0-25,0 25,0 0,0 0,-25 0,25 0,-24 0,-1 0,25 0,0 0,0 0,-25 25,25-25,0 25,0 0,0-25,0 25,0-25,0 25,0 0,0-25,0 25,0-25,0 0,0 25,0-25,0 0,0 0,25 0,0 0,-25 0,24 0,-24 0,25 0,-25 0,25 0,0 0,-25 0,25 0,-25 0,24 0,1 0,-25 0,25 0,-25 0,25 0,-25 0,0 0,0 0</inkml:trace>
  <inkml:trace contextRef="#ctx0" brushRef="#br0" timeOffset="6916">1290 121,'0'0,"-25"0,25-25,0 25,-25 0,25 0,-24 0,-1 0,25 0,-25 0,25 0,0 0,0 0,-25 0,25 25,0-25,-25 25,25-25,0 25,0 0,0-25,0 25,0-25,25 25,-25-25,25 0,-25 0,25 0,0 0,-25 0,24 0,-24 0,25 0,-25 0,25 0,0 0,-25 0,0 0,25 0,-25 0,0 0,0 25,0 0,0-25,0 24,0-24,0 0,0 25,0-25,0 25,0-25,-25 0,25 0,-25 0,25 0,0 25,-25-25,25 0,-25 0,25 0,-24 0,-1 0,25 0,0 0,-25 0,25 0,0-25,0 0</inkml:trace>
  <inkml:trace contextRef="#ctx0" brushRef="#br0" timeOffset="8858">1488 271,'0'0,"0"-25,25 25,-25 0,0 0,25-25,0 25,-25 0,25-25,-1 25,1-25,-25 25,0-25,0 25,25-25,-25 0,0 25,0-25,0 25,0 0,-25 0,0 0,25 0,-24 0,24 0,-25 0,25 0,-25 0,25 0,-25 0,25 25,-25 0,25-25,-24 25,24-25,0 25,0 0,0-25,0 25,0-25,0 25,0-25,0 0,0 25,0 0,24-25,-24 24,25-24,-25 0,25 0,0 0,-25 25,0-25,25 0,-25 0,24 25,1-25,-25 0,25 0,-25 0,25 0,-25 0,25 0,0 0,-25 0,24 0,-24 0,25 0</inkml:trace>
  <inkml:trace contextRef="#ctx0" brushRef="#br0" timeOffset="10878">0 594,'0'0,"0"0,25 0,-25 0,25 0,0 0,-25 0,24 0,-24 0,25 0,0 0,-25 0,25 0,0 0,-1 0,-24 0,25 0,0 0,-25 0,25 0,0 0,-25 0,24 0,1 0,0 0,0 0,-25-25,25 25,-1 0,-24 0,25 0,-25 0,50-24,-50 24,25 0,-25 0,25 0,-1 0,-24 0,25 0,0 0,0 0,0 0,-1-25,1 25,0 0,-25 0,25 0,0 0,-25 0,24 0,-24 0,25 0,0 0,-25 0,25 0,-25 0,25 0,-25 0,24 0,1 0,-25 0,25 0,-25 0,25 0,0 0,-25 0,24 0,-24 0,25 0,-25 0,25 0,0 0,-25 0,25 0,-25 0,24 0,1 0,-25 0,25 0,-25 0,25 0,-25 0,25 0,-1 0,-24 0,25 0,-25 0,25 0,0 0,-25 0,0-25,25 25,-25 0,24 0,-24 0,25 0,0 0,-25 0,25 0,-25 0,25 0,-1 0,-24 0,25 0,-25 0,25 0,-25 0,50 0,-50 0,25 0,-25 0,24 0,1 0,-25 0,25 0,-25 0,25 0,-25 0,25 0,-1 0,-24 0,25 0,-25 0,25 0</inkml:trace>
</inkml:ink>
</file>

<file path=ppt/ink/ink11.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0-12-03T07:20:27.29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451 36,'0'0,"-24"0,24 0,0 0,-25 0,25 0,-25 0,1 0,24 0,-25 0,25-24,0 24,-24 0,24 0,-25 0,25 0,-25 0,25 0,-24 0,24 0,-25 0,1 0,24 0,-25 0,25 0,0 0,-25 0,1 0,24 0,0 0,-25 0,25 0,0 24,-24-24,24 0,0 0,0 24,0 0,-25-24,25 0,-25 0,25 23,0-23,0 24,0 0,0-24,0 0,25 24,-25-24,0 24,25-24,-25 23,0-23,0 24,24-24,-24 0,0 0,25 0,-1 24,-24-24,0 0,25 0,-25 24,0-24,0 24,25-24,-25 0,24 0,-24 23,25-23,-25 0,24 24,-24-24,0 0,25 0,0 0,-25 0,24 24,-24-24,25 0,-1 0,-24 24,0-24,25 0,-25 0,25 0,-25 0,24 0,1 0,-25 0,24 0,-24 0,25 0,-25 0,25 0,-1 0,-24 0,25 0,-25 0,24 0,1 0,-25 0,25 0,-25 0,25 0,-25 0,24 0,0 0,-24 0,25 0,-25 0,25 0,0 0,-25 0,24 0,-24 0,24 0,-24 0,25 0,0 0,-25 0,25 0,-25 0,24-24,0 24,-24 0,0 0,25 0,-25-24,0 24,0 0,0-24,0 24,0-23,0-1,0 24,0 0,0-24,0 24,-25 0,1-24,24 24,-24 0,24-24,0 24,-25 0,0 0,25 0,0 0,-25-23,25 23,-24 0,24 0,-24-24,-1 24,25 0,-25 0,25 0,-25-24,1 24,24 0,0-24,-24 24,24 0,-25 0,25 0,-25 0,0-24,25 24,-24 0,24 0,0 0,-25 0,1 0,24 0,0-23,-25 23,25-24,-25 24,25 0,-24 0,-1 0,25-24,0 24,0 0,0-24</inkml:trace>
</inkml:ink>
</file>

<file path=ppt/ink/ink12.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28.34025" units="1/cm"/>
          <inkml:channelProperty channel="Y" name="resolution" value="28.33948" units="1/cm"/>
          <inkml:channelProperty channel="T" name="resolution" value="1" units="1/dev"/>
        </inkml:channelProperties>
      </inkml:inkSource>
      <inkml:timestamp xml:id="ts0" timeString="2021-12-10T08:56:23.689"/>
    </inkml:context>
    <inkml:brush xml:id="br0">
      <inkml:brushProperty name="width" value="0.05292" units="cm"/>
      <inkml:brushProperty name="height" value="0.05292" units="cm"/>
      <inkml:brushProperty name="color" value="#FF0000"/>
    </inkml:brush>
  </inkml:definitions>
  <inkml:trace contextRef="#ctx0" brushRef="#br0">16247 9227 0,'0'-24'78,"-25"-51"-62,25-49-1,0-124-15,25-50 16,49-49-1,51-99-15,23 24 16,-48 50-16,48 74 16,26 1-1,24 73-15,50 26 16,50 74-1,-25 25-15,0 74 16,25 25 0,-26 99-16,1-25 15,25 75 1,-100-74-16,50-1 15,-74-24-15,24-25 16,-49-25 0,0 0-16,-25-25 15,-25 0 1,-24-25-16,-26 26 15,-49 24-15,25 0 16,0 0 0,-25 0 15,25 0-16,0 0-15,24 49 16,1 50 0,24-24-16,1 74 15,24 49 1,-25-24-16,25-25 15,-24-1 1,-1-48-16,-24-51 16,0 26-1,-50-75-15,24 24 16,1-24-16,0 25 31,-25 0-31,25 0 16,0-25-1,-25 49 188,0 75-203,0 25 16,0 25-1,0 49-15,24 50 16,1 0-1,0 24-15,-25-24 16,0 0-16,0-50 16,-25 25-1,-24-24-15,-26-26 16,1-49-1,-1-75-15,50-74 16,1 25 0,24-25-1,0 0 32,0 50-31,0-1-16,-25 1 15,0 49-15,-74 0 16,-25 25-1,-99 1-15,-25-26 16,-1 0 0,-48-25-16,-26 1 15,-49-26 1,-25 26-16,25-75 15,50 0-15,24 0 16,75-25 0,74-25-16,75 1 15,49 49 1,0-25-16,0 25 15,25 0 1,0 25 0,0 24-16,0 1 15,0 0 1,0-26-16,-49 26 15,24-25-15,0-25 16,-24 0 0,24 0-16,-50-75 15,1-73 1,-50-26-16,25-24 15,-50-26 1,74 51-16,1 49 16,24 24-16,50 26 15,-24-25 1,24 0-16,0-1 15,0 1 1,0-25-16,-25 74 16,0-24-1,25 24-15,0 1 16,-25 24-16,0 0 15,1-24 1,-1 24-16,0-25 16,-25 50-1,26-25-15,-26 1 16,25-1-16,-24 0 15,49 0 1,-50 0-16,50 1 16,-25-1-1,0 0-15,25 0 16,0 25-1,0-25-15,0 1 16,-25-26-16,25 25 16,-24 0-1,24-24-15,0 24 16,-25 0-1,0-24-15,25 49 16,0-25-16,0 0 16,0 25-1,0-25 16,0 25 16,0 0-47,0-25 16</inkml:trace>
</inkml:ink>
</file>

<file path=ppt/ink/ink13.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0-12-03T07:22:08.81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75 248,'0'0,"25"0,-1 0,-24 0,25 0,-25 0,0 0,0 0,25 24,-25-24,25 25,-25 0,25-25,-25 0,0 0,0 24,0-24,24 0,-24 25,0-25,0 24,25 1,-25-25,25 0,-25 24,0-24,0 0,25 0,-25 25,0-25,0 25,25-25,-25 0,0 0,0 24,24-24,1 0,-25 0,24 0,-24 24,25-24,0 0,-25 0,0 0,24 0,-24 0,0 25,25-25,-25 25,0-25,25 0,-25 0,25 0,-25 0,0 25,25-25,-25 0,0 0,0 23,24-23,1 0,-25 25,0-25,0 0,25 0,-25 25,0-25,25 0,-25 0,25 25,0-25,-25 0,24 0,-24 24,25-24,-25 0,25 0,0 24,-25-24,25 0,-25 0,24 0,1 0,-25 0,25 0,-25 0,25 0,-25 0,25 0,-1 0,-24 0,25 0,-25 0,25 0,0 0,-25 0,25 0,-25 0,24 0,-24 0,25 0,0 0,-25 0,24 0,-24 0,25 0,-1 0,-24 0,25 0,-25 0,25 0,-25 0,0 0,25 0,0 0,-25-24,0 24,24 0,-24 0,25 0,0-24,-25 24,25 0,-25-25,0 25,25 0,-25-25,24 0,1 25,-25-23,25 23,-25-25,0 0,25 25,0-25,-25 25,0-24,0 24,0-24,0-1,0 25,0 0,-25 0,25-25,0 25,-25 0,25 0,0 0,-25-24,0-1,25 25,-24 0,24 0,-25-24,25 24,-25 0,0 0,25 0,-25 0,25 0,-24 0,-1 0,25 0,-25 0,25 0,0-25,-25 25,25 0,-25 0,1 0,24 0,-25 0,25-24,0 24,-24 0,-1 0,25-25,0 25,-25 0,25 0,0 0,-24 0,24 0,-25 0,0-25,25 25,-25 0,25 0,-25 0,1 0,24-24,0 24,-25-24,25 24,0 0,-25 0,25 0,0-25,-25 25,0 0,25 0,0 0,-24 0,24 0,-25 0,0 0,25 0,-25 0,25 0,-25 0,25 0,-24-25,-1 25,25 0,-25 0,25 0,0 0,-25 0,25 0,-25 0,25-25,-25 25,25 0,-24 0,24-24,0 24,-25 0,0 0,25 0,0 0,-25 0,25-24,0 24,-25 0,25 0,-24-25,-1 25,25-25,0 25,-25 0,25 0,0 0,-24 0,24-24,-25 24,25 0,0 0,-24 0,24 0,0-25,-25 25,25 0,-25 0,0 0,25 0,-25 0,1 0,-1 0,25 0,-25 0,25 0,-25 0,0 0,25 0,-24 0,24 0,0 0,-25 0,25 0,-25 0,0 0,25 0,-25 0,25 0,0 0,0 0,0 25,0-25,0 24,0 1,0-25,0 0,0 25,0-25,0 0,25 24,0-24,-25 24,25-24,-25 0,25 0,-25 25,0-25,0 0,24 0,-24 25,25-25,-25 0,0 25,0-1,0-24,0 0,0 24</inkml:trace>
</inkml:ink>
</file>

<file path=ppt/ink/ink14.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28.34025" units="1/cm"/>
          <inkml:channelProperty channel="Y" name="resolution" value="28.33948" units="1/cm"/>
          <inkml:channelProperty channel="T" name="resolution" value="1" units="1/dev"/>
        </inkml:channelProperties>
      </inkml:inkSource>
      <inkml:timestamp xml:id="ts0" timeString="2021-12-10T08:53:31.905"/>
    </inkml:context>
    <inkml:brush xml:id="br0">
      <inkml:brushProperty name="width" value="0.05292" units="cm"/>
      <inkml:brushProperty name="height" value="0.05292" units="cm"/>
      <inkml:brushProperty name="color" value="#FF0000"/>
    </inkml:brush>
  </inkml:definitions>
  <inkml:trace contextRef="#ctx0" brushRef="#br0">1290 2084 0,'25'0'172,"-1"0"-172,26 0 15,0 0 1,-1 0-16,-24 0 15,25 0 1,-1 0-16,1 0 16,-25 0-16,24 0 15,1 0 1,0 0-16,-26 0 15,26 0-15,24 0 16,-24 0 0,0 0-16,-26 0 15,26 0 1,24 0-16,-24 0 15,24-25 1,-24 0-16,24 25 16,26-25-1,-51 0-15,1 1 16,0 24-16,24-25 15,-24 25 1,24 0-16,-24 0 16,24 0-1,-24 0-15,-1 0 16,1 0-16,-1 0 15,1 0 1,-25 0-16,24 0 16,1 0-1,-25 0-15,24 0 16,-24 25-1,0-25-15,25 0 16,-1 24-16,1-24 16,-25 0-1,49 0-15,-49 0 16,0 0-1,24 0-15,1 0 16,0 0 0,-1 0-16,-24 0 15,49 0-15,-24 0 16,0 0-1,-1 0-15,1 0 16,-1 0 0,1 0-16,0 0 15,-1 0-15,1 0 16,24 0-1,1 0-15,-1 0 16,1 0 0,-1 0-16,0 0 15,1 0-15,-1 0 16,1 0-1,24 0-15,25 25 16,-25-25 0,-25 0-16,1 0 15,24 0 250,50 0-249,49 0 0,1 0-16,-26 0 15,-24 0 1,-25 0-16,0 0 15,-49 0 1,-26 0-16,1 0 16,0 0-1,-26 0-15,1 0 16,0 0-16,-25 0 15,25 0 1,-25-25 78</inkml:trace>
</inkml:ink>
</file>

<file path=ppt/ink/ink15.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0-12-03T07:26:57.951"/>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26 540,'0'0,"25"0,-25 24,0-24,25 0,-25 0,0 24,24-24,-24 0,0 0,25 0,0 0,-25 0,25 0,-25 0,24 0,0 0,-24 0,25 0,-25 24,0-24,25 0,-25 0,25 0,0 0,-25 25,0-25,24 0,-24 0,0 0,25 0,0 24,-25-24,25 0,-25 0,25 0,-25 0,24 0,1 0,-25 0,25 0,-25 0,25 0,-25 0,25 0,-1 0,-24 0,0 0,24 0,-24 0,25 0,0 0,-25 0,25 0,-25 0,24 0,-24 0,25 0,0 0,-25 0,25 0,-25 0,25 0,0 0,-25-24,0 24,24 0,-24 0,25 0,-25 0,25 0,0 0,-25 0,25 0,-25 0,24 0,0 0,-24 0,25 0,-25 0,25 0,-25 0,25 0,-1 0,-24 0,25 0,-25 0,25 0,0 0,-25 0,25 0,-25 0,24 0,-24 0,25 0,0 0,-25 0,25 0,-25 0,25 0,-1 0,-24 0,25 0,-25 0,24 0,-24 0,25 0,0-25,-25 25,24 0,-24 0,0 0,25 0,0-24,-25 24,25 0,-25 0,0-24,25 24,-25 0,0-24,0-1,0 25,0-24,0 24,0-24,0 0,0 24,0-24,0 24,0-25,0 25,0 0,0-24,0 24,0-25,0 25,0-23,-25 23,25 0,0-25,0 25,-25 0,0 0,25-24,0 24,-25 0,25 0,-24 0,-1 0,25 0,-25 0,25 0,-24 0,24 0,-25 0,1 0,24 0,-25 0,25 0,-25 0,0 0,25 0,-25 0,25 0,-24 0,24 0,-25 0,0 0,25 0,-25 0,25 0,-25 0,1 0,24 0,-25 0,25 0,-25 0,25-25,-25 25,1 0,24 0,-24 0,24-24,-25 24,0 0,25 0,0 0,-25 0,25 0,-25-23,25 23,-24 0,-1 0,25 0,-25 0,25 0,-25 0,0-25,25 25,-25 0,25 0,0 0,-24-24,24 24,-25-25,0 25,25-24,-25-1,25 25,0 0,-24 0,24-23,-24 23,24 0,0 0,-25 0,25 0,-25 0,25-25,-25 25,0 0,25 0,-24 0,24-24,0 24,-25 0,25 0,-25 0,0 0,25 0,-25 0,25 0,-24 0,-1 0,25 0,-25 0,25 0,-25 0,25 0,-25 0,1 0,24 0,0 0,-24 0,24 0,0 24,-25-24,0 25,25-25,0 23,0 2,-25-25,25 24,0-24,-24 25,24-25,0 24,0 1,0-25,-25 23,25-23,-25 24,25 1,0-25,0 24,0-24,0 0,0 25,-25-25,25 23,0 2,0-25,0 24,0-24,0 25,0-25,0 24,0 0,0-24,0 0,0 24,0-24,0 0,25 0,0 24,-25 1,0-25,25 0,-25 0,0 0,0 24,24-24</inkml:trace>
</inkml:ink>
</file>

<file path=ppt/ink/ink16.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0-12-03T07:28:14.607"/>
    </inkml:context>
    <inkml:brush xml:id="br0">
      <inkml:brushProperty name="width" value="0.03528" units="cm"/>
      <inkml:brushProperty name="height" value="0.03528" units="cm"/>
      <inkml:brushProperty name="fitToCurve" value="1"/>
      <inkml:brushProperty name="ignorePressure" value="1"/>
    </inkml:brush>
  </inkml:definitions>
  <inkml:trace contextRef="#ctx0" brushRef="#br0">1983 1185,'25'0,"-25"0,0-24,24 24,-24 0,25-24,-25 24,0-25,0 25,25-25,-25 0,0 25,25-23,-25 23,0-25,25 0,-25 25,23-25,-23 25,0-24,0 24,0-24,25 24,-25-25,0 25,0-25,0 25,0-24,25-1,-25 25,0-24,0 24,0-25,25 25,-25-24,0-1,0 25,0-25,0 25,0-24,0 0,0 24,0-25,0 25,0-25,0 25,0-25,-25 2,25 23,0-25,0 25,-25 0,25-25,0 0,-25 25,2-24,23 24,-25-24,25 24,-25 0,25-25,0 25,-25-25,0 25,25 0,0 0,-24-24,24 24,-25 0,0 0,25-25,-25 25,25 0,-24 0,24 0,0-25,-24 25,-1 0,25 0,-25 0,25 0,-25 0,25 0,-25 0,1 0,24 0,-25 0,25-24,0 24,-24 0,-1 0,25 0,-25 0,25-25,-24 25,24 0,0 0,-25 0,0-24,25 24,-25-25,25 25,-25 0,2 0,23-25,-25 25,25 0,-25 0,25-24,-25 24,25-24,-25 24,25 0,-24 0,24 0,-25-25,0 25,25 0,-24 0,24-25,-25 25,25 0,-24 0,-1 0,25 0,-25 0,25 0,-25-25,0 25,25 0,-25 0,25 0,-24 0,0 0,-1 0,0 0,0 0,1 0,24 0,-25-23,0 23,0 0,1 0,0 0,24 0,-25 0,25 0,-25 0,25 0,-50 0,50 0,-24 0,24 0,-25 0,1 0,24 0,-25 0,25 0,-25-25,1 25,24 0,-25 0,25 0,-25 0,25 0,-25 0,0 0,25 0,-23 0,23 0,-25 0,0 0,0 0,25 0,-25 0,1 0,24 0,-25 0,25 0,-25 25,25-2,-49-23,49 0,-24 25,24-25,-25 25,25 0,-25-25,25 24,-25 0,25 1,-25 0,0-25,25 24,0 1,-24-25,24 24,0-24,0 25,0 0,-24-25,24 24,-25-24,25 25,0-25,0 25,-25-1,25 0,0-24,0 25,0-25,0 25,0-25,0 25,-25-2,25 2,0 0,0-25,0 25,0-1,0-24,0 24,0-24,0 25,0 0,0-25,0 24,0-24,0 25,0-25,0 24,0 1,0-25,0 24,0-24,0 25,0 0,0-25,0 0,0 24,0-24,0 24,25-24,-25 50,25-50,0 25,-25-25,24 48,-24-48,0 25,24 0,1-25,-25 0,0 24,0-24,25 0,-25 24,25-24,-25 0,0 0,25 25,0-25,-25 25,24-25,-24 25,25-25,-1 24,-24-24,0 0,25 24,-25 1,0-25,0 0,25 25,-25-25,24 0,1 0,-25 24,25-24,-25 0,25 0,-25 0,25 0,-2 0,-23 0,25 0,-25 0,25 0,0 0,-25 0,25 0,-25 0,24 0,-24 0,25 0,0 0,-25 0,24 0,-24 0,25 0,-1 0,-24 0,25 0,-25 0,25 0,-25 0,25 25,0-25,-25 0,24 0,-24 0,24 0,1 0,-25 0,25 0,0 0,-1 0,26 0,-50 0,25 0,-1 0,0 0,-24 0,25 0,-25-25,50 25,-50 0,25 0,0-24,-1 24,1 0,-25 0,24 0,1 0,-25 0,25 0,-25 0,24 0,-24 0,25 0,0 0,-25 0,25 0,-25 0,25 0,-2 0,-23 0,25 0,-25 0,25 0,-25 0,25 0,0 0,-25 0,24 0,-24 0,25 0,0 0,-25 0,24 0,-24 0,25 0,-25 0,0 0,24 0,1 0,-25 0,0-25,25 25,-25 0,25 0,0 0,-25 0,24 0,-24-25,0 25,24 0,-24 0,25 0,0 0,-25 0,25 0,-25 0,0 0,0-24,0 24,0-24,0 24,0-25,0 0,0 25,0-25,0 25,24 0,1-24,-25 24,0-24,25 24,-25 0,0 0,25 0,-25 0,25 0</inkml:trace>
</inkml:ink>
</file>

<file path=ppt/ink/ink17.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0-12-03T07:28:25.455"/>
    </inkml:context>
    <inkml:brush xml:id="br0">
      <inkml:brushProperty name="width" value="0.03528" units="cm"/>
      <inkml:brushProperty name="height" value="0.03528" units="cm"/>
      <inkml:brushProperty name="fitToCurve" value="1"/>
      <inkml:brushProperty name="ignorePressure" value="1"/>
    </inkml:brush>
  </inkml:definitions>
  <inkml:trace contextRef="#ctx0" brushRef="#br0">0 345,'0'0,"0"0,0 0,25 0,-1 0,-24 0,25 25,26 0,-1 0,-1-25,2 24,-2 0,-24-24,0 0,1 25,-26-25,25 0,-25 0,0 25,24-25,-24 0,0-25,0 25,0-25,0 25,0-24,0 0,0 24,0-25,0 25,0-25,0 25,0-25,0 0,0 25,0-24,0 24,0-25,0 1,0 24,0-25,0 25,0-25,0 25,0-24,0-1,0 0,0 25,0-25,0 1,0 24,0-24,0 24,0-25,0 0</inkml:trace>
</inkml:ink>
</file>

<file path=ppt/ink/ink18.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0-12-03T07:28:23.286"/>
    </inkml:context>
    <inkml:brush xml:id="br0">
      <inkml:brushProperty name="width" value="0.03528" units="cm"/>
      <inkml:brushProperty name="height" value="0.03528" units="cm"/>
      <inkml:brushProperty name="fitToCurve" value="1"/>
      <inkml:brushProperty name="ignorePressure" value="1"/>
    </inkml:brush>
  </inkml:definitions>
  <inkml:trace contextRef="#ctx0" brushRef="#br0">0 0,'0'0,"0"0,0 0,25 25,0 0,-1 24,26 1,-25 0,49 74,1-50,-26 25,26-24,-1 24,1 0,-1-25,25 51,0-1,1 0,-1-1,0 1,25 24,0-24,0 25,0-25,0-24,-25-26,-24 0,24-24,-25 49,1-49,-1 49,1-25,-26-49,0 25,1-1,-26-24,26 0,24 74,26-24,48 49,-48 0,24 0,-50-25,0 0,-24-49,0-1,-1 26,-24-50,25 24,-1 1,1-1,-25 0,0-24,-1 0,1 24,0-49,-25 25,25 0,-25 0,49 0,-49-25,25 24,0-24,0 25,-25 0,25-25,-25 25,24-25,1 0,-25 25,25-25,-25 24,50 1,-26 0,26 25,-25-26,0 1,24 25,-24-25,25-1,-26 26,26-25,-50 0,50-1,-50 26,49-50,-24 50,-25-50,25 24,0 1,-1 0,-24-25,25 50,0-50,-25 24,25-24,-25 25,25 0,-25-25,0 25,25-25,-1 0,-24 25,0-1,25-24,-25 25,0-25,0 0,25 0,-25 25,0-25,25 25,0 0,-25-25,24 0,-24 25,0-25,25 0,-25 24,25-24,-25 0,0 0,0 25</inkml:trace>
</inkml:ink>
</file>

<file path=ppt/ink/ink19.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0-12-03T07:41:18.592"/>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4251 3098,'0'0,"0"0,0 0,0 50,0-50,0 24,0 26,0-50,0 50,0-26,0-24,0 24,0 1,0 0,0-25,0 25,0-1,0 1,-24-25,-1 50,25-50,-25 49,0-49,25 25,0-25,-24 24,24-24,-24 25,24 0,-25-25,0 25,25-25,-25 0,1 0,-1 24,25 1,-24-25,24 0,-25 0,25 25,-25-25,1 0,-1 25,1 0,24-25,-25 0,25 24,-25-24,25 25,-24-25,-1 25,25-1,-24-24,24 25,-25-1,0 1,25 0,-24 0,-1 24,1-24,-1 0,25 0,-49-1,24-24,1 24,-1 1,-24 0,0 0,24-25,-24 25,0-1,-1 1,1-25,0 25,0 25,0-50,-1 24,1 0,0-24,24 0,-24 25,0 0,24-25,-24 25,24-25,1 0,-1 24,1-24,-26 0,26 25,-1-25,-24 0,24 0,1 0,-26 0,1 0,25 0,-1 0,-24 0,0 0,24 0,0 0,-24 0,25 0,-1 0,-24 0,24 0,0 0,-24-25,25 1,-26 24,26-25,-1 0,-24 25,24-25,-24 1,25 24,-1-24,-24-1,24 0,-24 25,24-25,1 0,-1 25,1-24,-26-1,26 25,-1-50,1 50,-1-25,-24 1,24 0,1-1,-1 0,0 25,1-25,-1 25,25 0,-24-24,-1-1,25 0,-49 0,49 25,-25-25,25 1,-24-1,-1 1,25 24,0-25,-25 0,25 25,0-24,0 24,0-50,0-49,25-49,0-26,-1 2,1 24,-1 24,-24 74,25 1,-25-1,0 26,0-25,0 24,0 0,0 0,0 0,0 25,0-25,0 25,-25-24,25 24,-24 0,24-25,-25 0,1 25,-1-49,0 49,-24-49,49 24,-49 0,24 0,-24 1,25-1,-1 25,-25 0,50-25,-48 25,23-25,0 25,-24 0,49 0,-49 0,49-25,-25 25,25 0,-25-23,25 23,-24 0,0 0,-1-25,25 25,-25 0,0 0,25-25,-24 25,24-25,0 25,-24 0,24-25,0 25,-25-24,25-1,0 25,0-25,0 25,0-25,0 25,0-25,0 1,0 24,0-24,0-26,0 1,0-26,0 26,0-25,0 0,25 24,-25 25,24-24,-24 49,24-25,-24 0,0 0,25 1,-25 0,25-26,0 25,-1 0,-24 1,24-1,-24 0,25 25,-25-25,25 0,0 25,-25-23,0 23,0 0,24-25,-24 0,24 25,1 0,-25-25,25 25,-25 0,49-25,-49 25,24 0,-24-24,25 24,0-25,-25 25,25 0,-1-25,0 25,-24-25,25 0,0 25,0-24,23-1,-48 1,50-1,-50 25,49-25,-49 1,25 24,-25 0,24-25,-24 25,25-25,-25 25,25 0,-25-25,0 0,24 25,-24 0,25-24,24-1,-49-24,49 49,-49-50,25 50,-1-24,26-1,-50 25,24-25,50 0,-49 25,-1-25,50 1,-49 24,-1 0,1-25,-1 25,1-25,0 25,-1 0,1 0,-25 0,49 0,-24 0,-1 0,25 0,-24 0,0 0,-1 0,1-25,24 25,-49 0,25-24,24 24,-24 0,24 0,0 0,-24 0,-1 0,25 0,-24-24,0 24,-1 0,1 0,-1 0,-24 0,25 0,-25-25,25 25,-1 0,-24 0,25 0,-25-25,25 25,-1 0,1 0,-25 0,49-25,-24 25,-1-25,1 25,-1 0,1 0,-25 0,25 0,-25 0,24 0,1 0,-25 0,24 0,1 0,0 0,-1 0,1 0,24 0,25 50,-25-25,0 24,50 0,-50 25,49-24,-48 49,-1-50,0 25,0-24,-49 0,49 24,-24-25,-25 0,25 1,-1-1,1 1,-25-25,24 48,-24-48,0 0,50 24,-1 51,25-27,-1 26,-23 1,23-27,-48-23,25-1,-26-24,0 25,1-26,-25 1,0-25,0 25,0-25,25 0,-25 25,0-1,0-24,0 24,25 1,-25 0,0 0,24 0,-24-1,0 1,0 0,0-25,0 25,0-25,0 25,0-2,0-23,24 25,-24-25,25 25,-25-25,0 25,25 0,-25-25,0 24,25-24,-25 25,0 0,24 0,0-25,-24 25,0-1,0 1,25-25,-25 0,0 24,0 1,0-25,0 25,0-25,0 24,0 1,0 0,0-25,0 50,0-50,0 25,0-25,0 49,0-49,0 24,0 1,0 0,0-1,0 1,0 0,0 0,0-25,0 25,0-1,0-24,0 25,0 0,0 0,0-25,0 24,0-24,0 24,0 1,0-25,0 25,-25-25,25 25,0-25,0 0,0 25,0-1,-24-24,24 0,-24 0,24 25,0-25,0 0,-25 0,25 25,0-25,-25 0,0 0,25 0,0 0,0-25,0 25,0-25,0 1,0 24</inkml:trace>
</inkml:ink>
</file>

<file path=ppt/ink/ink2.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1-04-26T08:12:02.265"/>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100 994,'0'0,"0"0,0 24,-25 51,25-25,-24 25,24-26,0 1,0 25,-25-51,25 1,0 25,0-50,0 25,-25-25,25 0,0 0,0-25,0 0,0-25,0 26,25-26,-25 25,0-25,0 26,0-1,0-25,0 50,0-25,0 0,0 25,25-25,-25 25,24 0,-24-25,0 25,0 0,25 0,-25 0,25 0,-25 0,25 0,-25 0,25 0,-25 25,0 0,24 0,1 0,-25 25,25-25,-25-1,25 1,-25 0,0 0,25 0,-25 0,0-25,0 24,24-24,-24 25,0-25,0 25,25-25,-25 0,25 0,-25 0,25 0,-25 0,0 0,0-25,0 0,0 1,0-26,0-25,0 1,0-1,0 0,-25 1,25-1,-25 1,25 24,0-24,0 49,0 0,-25-24,25 24,0 0,0 0,-24 25,24-24,0-1,0 25,0-25,0 25,0-25,0 25,0-50,0 25,0 0,0-25,0 50,0-25,0 1,0-1,0 25,0-25,0-25,0 26,0-1,0 0,0 25,0-25,74 25,100 0,-50 0,24 0,-48 0,24 0,-25 25,-25-25,26 0,-1 0,25 25,-25-25,25 25,-26-25,51 0,-74 0,24 0,-25 0,1 0,-1 0,-24 0,-1 0,1 0,-1 0,-24 0,0 24,-25-24,0 25,124-25,0 0,50 0,-1 0,-73 0,24 0,-25 0,-25 0,1 0,-26 0,26 0,-26 0,26 0,-26 0,1 0,0 0,-1 0,1 0,-25 0,-1 0,26 0,-25 0,24 0,1 0,-25 0,0-25,24 25,-24 0,0 0,0 0,-1 0,1 0,0 0,0 0,24 0,-24 0,-25-24,50 24,-50 0,49-25,-49 25,25 0,0 0,0 0,0 0,-25 0,49 0,-49 0,25 0,-25 0,25 0,0 0,-25 0,25 0</inkml:trace>
  <inkml:trace contextRef="#ctx0" brushRef="#br0" timeOffset="4365">671 498,'0'0,"-25"0,25 24,0-24,-25 25,0 25,25-25,0 24,-25-24,25 0,0 24,-24-49,24 25,0 0,0 0,0-25,0 25,0-25,0 24,0-24,0 25,0 0,0-25,24 25,-24-25,25 25,-25-25,25 0,-25 0,25 0,0 0,-25 0,24 0,-24 0,25 0,0 0,-25 0,25 0,0 24,-1-24,-24 0,25 0,-25 25,25-25,0 0,-25 0,0 0,25 0</inkml:trace>
  <inkml:trace contextRef="#ctx0" brushRef="#br0" timeOffset="5794">1092 572,'0'0,"0"0,0 0,-24 0,-1 0,25 0,-25 0,0 0,0 0,25 0,-24 0,24 0,-25 0,0 0,25 25,0-25,0 0,0 25,0-25,0 24,0-24,0 25,0 0,25-25,-25 25,0-25,0 25,0-1,0-24,0 25,0-25,25 0,-25 0,24 0,-24-25,25 1,-25 24,25 0,-25 0,25 0,-25 0,25 0,-1 0,-24 0,0 24,25-24,-25 25,0-25,0 25,0-25,0 25,0 0,0-25,0 24,0-24,0 25,0 0,0-25,-25 0,1 25,24-25,-25 0,25 25,0-25,-25 0,25 0,0 0,-25 0,0 0,25 0</inkml:trace>
  <inkml:trace contextRef="#ctx0" brushRef="#br0" timeOffset="8208">1588 597,'-24'0,"24"0,0 25,0-1,-25 1,25-25,0 25,0 0,0-25,0 25,0-25,0 24,0-24,25 0,-1 0,-24 0,25 0,-25 0,0 0,0-24,0 24,0-25,0 0,0 25,0-25,0 25,0-25,0 25,0 0,0 0,0 0,0 25,0 0,0 0,0 49,0-49,0 0,0 24,0-24,0-25,0 50,0-50,0 25,0-25,25 0</inkml:trace>
  <inkml:trace contextRef="#ctx0" brushRef="#br0" timeOffset="9419">1910 671,'0'-25,"0"25,0 0,-25 0,25 0,-25 0,25 0,-24 0,24 0,-24 0,-1 0,25 0,0 25,-25-25,25 25,0 0,0-25,0 25,0-25,0 24,0 1,0-25,0 0,25 25,0-25,-25 0,24 0,-24 0,24 0,-24 0,25 0,-25 0,25 0,-25 25,0-25,0 0,25 25,-25-1,0-24,0 25,0-25,0 25,0-25,-25 0,0 25,25-25,-25 25,25-25,-24 0,24 0,-24 0,24 0,-25 0</inkml:trace>
  <inkml:trace contextRef="#ctx0" brushRef="#br0" timeOffset="10669">2208 870,'24'0,"-24"0,25 0,-25 0,50 0,-25 0,-25 0,24 0,1 0,-25 0,25 0,-25 0</inkml:trace>
  <inkml:trace contextRef="#ctx0" brushRef="#br0" timeOffset="12679">2629 646,'0'0,"0"0,0 0,0 0,-25-24,1 24,-1 0,25 0,-25 0,0 0,25 0,-25 0,25 0,0 0,0 24,0 1,0-25,25 25,-25-25,0 25,0-25,0 25,0-1,0-24,0 25,0-25,25 0,-25 0,25 0,-25 0,0 0,0 0,25 0,-25 0,24 0,1 0,-25 0,25 0,-25 0,25 0,-25 0,25 25,-25 0,0-25,0 25,0-25,0 24,0-24,0 25,0-25,0 25,-25-25,25 0,0 25,-25-25,25 0,-25 0,25 25,-25-25,25 0,-24 0,24 0,-25 0</inkml:trace>
  <inkml:trace contextRef="#ctx0" brushRef="#br0" timeOffset="15103">2977 646,'0'0,"0"-24,0 24,0 0,24 0,-24 0,25 0,-25 0,50 24,-50 1,0-25,0 25,25-25,-25 25,0 0,0-25,0 24,0-24,0 25,0-25,-25 25,25-25,-25 0,25 0,0 0,25 0,-25 0,25 25,-25-25,24 25,-24-25,0 24,0 1,0-25,0 25,0-25,0 25,0-25,0 25,0-25,-24 0,24 24,-25-24,25 0,-25 0,0 0,25 0,0 0,0 0</inkml:trace>
  <inkml:trace contextRef="#ctx0" brushRef="#br0" timeOffset="16382">3274 622,'0'0,"0"0,25 0,-25 0,25 0,0 24,-25 1,24-25,-24 25,25-25,-25 25,0-25,0 25,0-1,0-24,0 25,0-25,0 0,0 0,-25 0,25 25,-24-25,-1 0,25 0,0 0,25 0,-25 0,24 0,1 25,0 24,-25-24,25 0,0-25,-25 50,0-50,0 24,0-24,0 25,0 0,0-25,0 25,-25-25,25 0,-25 0,25 0,-25 0,25 0,-25 0,1 0,24 0,-25 0,25 0,0 0</inkml:trace>
  <inkml:trace contextRef="#ctx0" brushRef="#br0" timeOffset="17565">3497 522,'25'0,"0"0,-25 0,50 25,-50 0,49 74,1-49,-25-1,24 26,-49-50,0-1,0 26,0-50,0 50,0-50,0 24,-25-24,25 25,-24-25,24 0,-25 25,0-25,25 25,0-25,0 0,-25 0,25 25</inkml:trace>
  <inkml:trace contextRef="#ctx0" brushRef="#br0" timeOffset="18502">3696 298,'0'0,"25"0,-1 0,-24 0,25 0,-25 0,0 0,25 0,-25 0,0 25,0 0,0-25,0 25,0-25,0 25,0-25,-25 25,25-25,-25 25,1-25,24 0,-25 0,25 0,0 0,25 0,-1 0,-24 0,25 0,25 0,-25 0,24 0,1 0,24 0,-49 0,-25 0,25 0,0 0,-25 0,0 25</inkml:trace>
  <inkml:trace contextRef="#ctx0" brushRef="#br0" timeOffset="20550">4118 919,'0'0,"0"0,0 0,24 0,1-25,25 25,-25 0,-1 0,26 0,-50 0,25 0,-25 0,25 0,-25 0,0 0</inkml:trace>
  <inkml:trace contextRef="#ctx0" brushRef="#br0" timeOffset="21220">4242 721,'0'25,"0"-1,0 26,0 0,0 24,0 0,0-24,24 0,-24-25,0 0,0 0</inkml:trace>
  <inkml:trace contextRef="#ctx0" brushRef="#br0" timeOffset="22787">4713 721,'0'25,"0"24,0-24,-25 0,25 24,0-49,0 50,0-25,0 24,0-24,0 25,0-25,0 0,0 25,25-50,0 0,-1 25,-24-25,25 0,0 0,-25 0,25 0,-25 0,25 0,-1 0</inkml:trace>
  <inkml:trace contextRef="#ctx0" brushRef="#br0" timeOffset="23635">4837 870,'0'0,"25"-25,-25 25,24 0,1-25,-25 25,25 0,-25 0,25 0,-25 25,0-25,0 25,0-25,0 24,0-24,0 25,0 0,0-25,0 25,0-25,0 25,-25-1,25-24,0 25,-25-25,0 0,25 0,-24 0,24 0,0 0,24 0,1 0,-25 0,25 0,-25 0,25 0,0 0,-1 0,-24 0,25 0,0 0,-25 0,25 0,-25 0</inkml:trace>
  <inkml:trace contextRef="#ctx0" brushRef="#br0" timeOffset="24709">5184 845,'0'0,"0"0,0 25,0-1,0 26,0-25,0 24,25-24,-25 0,0 0,0-25,0 25,0 0</inkml:trace>
  <inkml:trace contextRef="#ctx0" brushRef="#br0" timeOffset="25359">5531 870,'-24'-25,"-1"25,25 0,0 0,-25-25,25 25,-25 0,25 0,0 0,-25 0,25 25,0 0,0-1,0 1,0-25,0 50,0-25,0-1,25-24,-25 25,0-25,25 25,0 0,-25-25,25 0,-25 0,24 0,1 0,-25 0,24 0,-24 0,25 0,-25-25,0 25,0-25,0 25,0-25,0 25,0-24,0-1,0 25,0-25,0 25,0-25,0 0,0 25,-25 0,25-24,0 24,0 0,-24 0,24-25,-25 25,25 0,0 0</inkml:trace>
  <inkml:trace contextRef="#ctx0" brushRef="#br0" timeOffset="26817">5729 894,'0'0,"25"0,-1 0,1 0,0 0,0 0,24 0,-24-24,0 24,0 0,0 0,-1 0,-24 0</inkml:trace>
  <inkml:trace contextRef="#ctx0" brushRef="#br0" timeOffset="28608">6250 721,'0'0,"0"0,0 25,0-25,0 24,0 1,0 0,0 0,0 0,0 24,25-49,-25 50,0-50,0 25,24-25,-24 24,0 1,0-25,0 25,0-25</inkml:trace>
  <inkml:trace contextRef="#ctx0" brushRef="#br0" timeOffset="29359">6547 646,'-24'0,"-1"0,-25 0,50 25,-25 25,25-50,0 25,0-1,0 1,0-25,0 25,0-25,25 0,0 0,0 0,-25 0,25 0,-1 0,1 25,-25-25,25 25,0-25,0 24,-1-24,-24 25,25 0,-25 0,25-25,-25 25,0-1,0-24,0 25,0-25,0 25,-25 0,0-25,1 0,24 0,-25 0,0 0,25-25,0 25,0-25,0-24,0 24,0 0,0-49,0 49,0 25,0-50,0 25,0 1,0 24,0-25,0 25,0-25,0 0,0 25,0-25,0 25,0-24,0 24,0 0,0 0,-25 0</inkml:trace>
  <inkml:trace contextRef="#ctx0" brushRef="#br0" timeOffset="30590">6870 696,'0'-25,"0"25,0-25,0 1,25 24,-25 0,0 0,24 24,-24-24,0 25,0 0,0 0,0 0,0-25,0 24,0 1,0 0,0-25,0 25,-24 0,24-25,-25 24,25-24,0 0,0 25,0-25,0 0,25 0,-25 0,24 0,1 0,0 0,25 0,-26 0,1 0,0 0,-25 0,25 0,-25 0,25 0</inkml:trace>
  <inkml:trace contextRef="#ctx0" brushRef="#br0" timeOffset="31564">7093 597,'0'0,"0"0,0 25,0-25,25 24,-25-24,0 25,0-25,0 0,0 50,25-50,-25 49,0-24,0-25,24 50,-24-50,0 25,0-25,0 24,0 1,0-25,-24 25,24 0,0 0,-25-25,25 0,0 24,-25-24,25 0,0 0,-25 0,25 25,-25 0,25-25,0 0,0 25</inkml:trace>
  <inkml:trace contextRef="#ctx0" brushRef="#br0" timeOffset="32846">7192 448,'0'-25,"0"25,25 0,0 0,-25 0,0 0,0 0,25 25,-25-25,0 25,0 0,0-25,0 24,0-24,0 25,0 0,0-25,0 25,-25-25,25 0,-25 0,25 25,0-25,25 0,-25 0,25 0,-25 0,25 0,-1 0,-24 0,25 0,-25 0,25 0,-25 0,25 0,0 0,-25 0</inkml:trace>
  <inkml:trace contextRef="#ctx0" brushRef="#br0" timeOffset="34265">4961 75,'0'0,"25"0,-25 0,24 0,-24 0,25 0,0 0,0 0,0 0,0 0,-1 0,1 0,25 25,-25-25,-1 0,1 0,0 0,25 0,-50 0,24 0,51 0,-26 0,0 0,1 0,-1 0,26 0,-26 0,1 0,-25 0,24 0,1 0,-1 0,-24 0,25 0,-1 0,1 0,-25 0,0 0,24 0,1 0,0 0,-1 0,1 0,-25 0,-1 0,51 0,-75 0,25 0,24 0,-49 0,25 0,0 0,0 0,-25 0,24 0,-24 0,50 0,-25 0,0 0,24 0,-24-25,0 25,0 0,-25 0,24 0,1 0,-25 0,25-25,-25 25,25 0,-25 0,25 0,-1 0,-24 0,25-25,-25 25,25-25,0 25,-25 0,25 0,-25 0,25 0</inkml:trace>
</inkml:ink>
</file>

<file path=ppt/ink/ink20.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0-12-07T05:59:26.844"/>
    </inkml:context>
    <inkml:brush xml:id="br0">
      <inkml:brushProperty name="width" value="0.03528" units="cm"/>
      <inkml:brushProperty name="height" value="0.03528" units="cm"/>
      <inkml:brushProperty name="fitToCurve" value="1"/>
      <inkml:brushProperty name="ignorePressure" value="1"/>
    </inkml:brush>
  </inkml:definitions>
  <inkml:trace contextRef="#ctx0" brushRef="#br0">208 1169,'0'0,"25"0,-25 0,49 0,-49 0,50 0,-50 0,24 0,0 0,1 0,0 0,-25 0,25 0,0 0,-1 0,-24 0,50 0,-50 0,24 0,1 0,-1 0,-24 0,25 0,0 0,0 0,-25 0,25 0,-25 0,24 0,1 0,-1 0,-24 0,25 0,0 0,-1 0,1 0,-25 0,50 0,-50 0,50 0,-27 0,-23 0,50 0,-25 0,24 0,1 0,-25 0,-1 0,25-24,1 24,-25 0,-1 0,26-25,-26 25,1 0,24 0,-24 0,0 0,24 0,-24 0,-1 0,26 0,-50 0,49-25,-24 25,-25 0,50 0,-26-24,0 24,1 0,0 0,-25 0,25 0,0 0,-25 0,49-24,-49 24,50-25,-26 25,0 0,51 0,-50-24,24 24,-24 0,24-25,-49 25,49 0,-49 0,25 0,-25 0,0 0,0-25,0 2,0 23,0-25,0 0,0 1,0-25,0-25,0 1,0-1,-25 26,25-26,0 25,-25-49,25 49,0 25,-24-26,24 2,-25 23,25 1,0-1,0 1,0 24,0-24,-24 24,24 0,-25 0,25 0,-25 0,25 0,-24 0,-1 0,25 0,-25 0,-25 0,26 0,-25 0,-25 24,-26-24,27 24,-26-24,25 25,-25-25,25 0,0 24,0-24,-1 0,27 25,-27-25,26 0,-26 0,27 0,23 0,0 0,-25 0,26 0,-1-25,-24 25,0 0,24 0,-25 0,25-24,1 24,-25 0,24 0,0 0,-24 0,49-25,-25 25,0 0,0 0,1 0,0 0,-1 0,25 0,-25 0,25 0,-25 0,1 0,24 0,-25 0,25 0,-25 0,25 0,-25 0,0 0,25 25,-23-25,23 0,0 0,-25 0,25 24,-25-24,25 25,0 0,0-25,0 23,0-23,0 25,0 0,0-1,0 1,0 23,0 26,0-25,-25 49,25-49,0 0,0-25,-25 25,25 1,0-26,0 0,0 25,0 1,0-27,0 27,0-26,0-24,0 49,0-49,0 24,0-24,0 25,0 0,0-25,0 24,0-24,0 24,0-24,0 25,0-1,0-24,0 25,0-25,0 25,0-2,0-23,0 25,0-25,0 0,25 0,-25 0,25 0,-25 0,25 0,0 0,-2 0,-23 0,25 0,-25 0,0-25,25 25,0 0,-25 0,0-23,25 23,-25 0,24 0,-24 0,25-25,0 25,-25 0,25 0,-25 0,24 0,0 0,-24 0,0 0,25 0,-25-25,25 25,0 0,0-24,49 24,-50 0,1 0,-1 0,1 0,0 0,-25 0,25 0,-25 0,25 0,-1 0,-24 0,25 0,-25 0,24 0,1 0,-25 0,25 0,-25 0,24 0,-24 0,25 0,0 0,-25 0,25 0,0 0,0 0,-2 0,-23 0,25 0,0 0,-25 0,25 0,-25 0,25 0</inkml:trace>
</inkml:ink>
</file>

<file path=ppt/ink/ink21.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0-12-07T06:00:12.614"/>
    </inkml:context>
    <inkml:brush xml:id="br0">
      <inkml:brushProperty name="width" value="0.03528" units="cm"/>
      <inkml:brushProperty name="height" value="0.03528" units="cm"/>
      <inkml:brushProperty name="fitToCurve" value="1"/>
      <inkml:brushProperty name="ignorePressure" value="1"/>
    </inkml:brush>
  </inkml:definitions>
  <inkml:trace contextRef="#ctx0" brushRef="#br0">0 0,'0'25,"0"-25,0 25,0 0,0-1,0-24,0 50,0-25,0 24,49 51,-24-26,25 0,-50-24,49 49,-24-49,-25-25,25 24,0 1,0-25,-25 24,24-49,-24 50,25-25,-25 0,25-25,-25 0,0 24,0-24</inkml:trace>
</inkml:ink>
</file>

<file path=ppt/ink/ink22.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0-12-07T06:01:12.310"/>
    </inkml:context>
    <inkml:brush xml:id="br0">
      <inkml:brushProperty name="width" value="0.03528" units="cm"/>
      <inkml:brushProperty name="height" value="0.03528" units="cm"/>
      <inkml:brushProperty name="fitToCurve" value="1"/>
      <inkml:brushProperty name="ignorePressure" value="1"/>
    </inkml:brush>
  </inkml:definitions>
  <inkml:trace contextRef="#ctx0" brushRef="#br0">0 26,'0'0,"0"0,25 0,0 0,0 0,0 0,24 0,-49 0,25 0,25 0,-26 0,1 0,0 0,-25 0,50 0,-26 0,1 0,0 0,0 0,0 0,24 0,-49 0,50 0,-50 0,25 0,0 0,-1 0,1 0,0 0,0 0,0 0,-25 0,24 0,1 0,25 0,-25 0,-1 0,26 0,-25 0,0 0,-1 0,1 23,0-23,0 0,-25 0,49 0,-49 0,50 0,-50 0,25 0,-25 0,25 0,-25 0,24 0,1 0,-25 0,25 0,-25 0,25 0,-25 0</inkml:trace>
  <inkml:trace contextRef="#ctx0" brushRef="#br0" timeOffset="56400">4340 72,'0'0,"25"0,49 0,-49 0,0 0,25 0,-1 0,-24 0,0 0,25 0,-26 0,1 0,25 0,-25 0,-1 0,26 0,0 0,-1 0,1 0,-1 0,26 0,-26 0,1 0,0 0,-1 0,26 0,-26 0,1 0,24 0,-25 0,1 0,24 0,-24 0,-1 0,26 0,-26 0,26 24,-1-24,0 23,-24-23,0 0,-1 24,1-24,-1 0,-24 0,25 0,24 0,-24 22,-1-22,1 0,25 0,-26 0,100 0,0 0,0 0,-1 0,-48 24,-26-24,-24 0,-1 0,51 0,-51 23,1-23,24 0,-24 0,24 0,-24 0,24 0,-24 0,-25 0,24 0,26 0,-1 0,-24 0,-1 0,26 0,-26 0,1 0,24 0,1 0,-26 0,26 0,-1 0,1 0,-1 0,-25 0,25 0,0 0,1-23,-1 23,1 0,-1 0,1 0,-1 0,-24 0,24 23,0-23,-24 0,-25 0,24 0,1 0,-25 0,0 0,-25 0,24 0,1 0,0 0,-25 0,25 0,-25 0,25 0,-25-23,24 23,1-24,-25 24,0 0,25 0,-25-22,25 22,0 0,-25-24,24 24,-24 0,25-23,-25 23,25-24,0 24,-25 0,25 0,-25 0,0-23,24 23,-24 0,25 0,0 0,-25 0,25 0,-25-23,25 23,-1 0,-24 0,25 0,-25-23,25 23,-25 0,0 0,25 0,0 0,24 0,-24 0,0 0,0 0,-25 0,25 0,-25 0,24 0,1 0,-25 0</inkml:trace>
</inkml:ink>
</file>

<file path=ppt/ink/ink23.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0-12-07T06:02:04.138"/>
    </inkml:context>
    <inkml:brush xml:id="br0">
      <inkml:brushProperty name="width" value="0.03528" units="cm"/>
      <inkml:brushProperty name="height" value="0.03528" units="cm"/>
      <inkml:brushProperty name="fitToCurve" value="1"/>
      <inkml:brushProperty name="ignorePressure" value="1"/>
    </inkml:brush>
  </inkml:definitions>
  <inkml:trace contextRef="#ctx0" brushRef="#br0">0 988,'0'0,"0"25,25 1,-25-1,0-25,0 50,26-50,-26 26,25-26,-25 25,0 0,26-25,-26 26,0-2,24 2,-24-26,0 0,0 25,26-25,-1 0,-25 0,0 0,25-51,1 1,-2-26,78-50,-1 0,25-24,50-27,-25 25,1 1,24 25,-100 76,-25-1,-26 51,-1-25,-24 25,0 0,0 0,-24 25</inkml:trace>
</inkml:ink>
</file>

<file path=ppt/ink/ink24.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0-12-07T06:00:15.718"/>
    </inkml:context>
    <inkml:brush xml:id="br0">
      <inkml:brushProperty name="width" value="0.03528" units="cm"/>
      <inkml:brushProperty name="height" value="0.03528" units="cm"/>
      <inkml:brushProperty name="fitToCurve" value="1"/>
      <inkml:brushProperty name="ignorePressure" value="1"/>
    </inkml:brush>
  </inkml:definitions>
  <inkml:trace contextRef="#ctx0" brushRef="#br0">0 346,'25'0,"-25"25,0-1,50 1,-50 24,49 0,-24 0,0 1,0-27,-1 27,1-25,0-1,-25-24,0 24,26-24,-26 0,0 0,25 0,-25-24,24 24,-24-49,50 24,-50-23,74-2,-49 25,50-48,-26 48,-24-24,49 25,-49-25,0 24,49-24,-49 25,26-26,-26 50,0-25,-1 2,1 23,0-25,0 25,-25-25,25 0,-25 25,24 0,-24-24,0 24,0 0,25 0,-25-24,25 24,-25 0,0 0</inkml:trace>
</inkml:ink>
</file>

<file path=ppt/ink/ink3.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1-04-26T08:12:46.696"/>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99 918,'0'-24,"-25"24,25 24,0 1,-25 25,25-25,0 23,0-48,0 25,-25-25,25 25,0-25,0 25,-24-25,24 0,0 0,0-25,0 25,0-25,0 25,24-49,-24 25,0-1,25-50,0 51,-25-1,25 0,-25 0,0 25,25-25,-25 25,0 0,24 25,-24 0,50 0,-25 0,0 24,-1-49,1 50,0-50,-25 49,25-49,-25 24,0-24,25 0,-25 25,0 0,0-25,0 0,24-25,-24 25,0-25,0 1,0 0,0-26,0 0,0 1,0-26,0 27,0-2,0-24,0 49,0 0,0-24,0-1,0 26,-24-1,24-24,0 49,0-50,0 50,0-25,0 25,0-24,0-1,0 25,-25 0,25-25,0 25,0-25,0 25,0 0,0-25,0 1,0 24,0-24,0 24,0-25,25 25,123 0,51 0,24 0,25 0,-74 0,-50 0,25 0,-75 0,25 0,-24 0,49 0,25 0,24-25,-74 0,50 25,-50-25,-24 25,-1 0,-24 0,-25 0,24 25,-49-25,0 25,100-25,24 0,49 0,1 25,-1-25,-24 0,-50 0,1 0,-26 0,50 0,-49 0,24 0,0-25,-25 25,1 0,-1 0,1 0,-1 0,-24 0,24 0,-24 0,-1 0,26-25,-26 25,1 0,-25 0,24-25,26 25,-26 0,1 0,0 0,-1 0,26 0,-26 0,1-24,-25 24,49 0,-49 0,24 0,1 0,0 0,49 0,-49 0,-1 0,1 0,-1 0,1 0,-25 0,0 0,24 24,-24-24,0 0,0 0,-1 0,-24 0,25 0,-25 0,25 0,-25 0,25 0,0 0,-25 0,24 0,-24 0,25 0,0 0,-25 0,25 0,-25 0</inkml:trace>
</inkml:ink>
</file>

<file path=ppt/ink/ink4.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1-04-26T08:12:56.22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0 74,'0'0,"0"0</inkml:trace>
  <inkml:trace contextRef="#ctx0" brushRef="#br0" timeOffset="8589">1635 0</inkml:trace>
</inkml:ink>
</file>

<file path=ppt/ink/ink5.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1-04-26T08:12:51.958"/>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101 248,'0'0,"0"0,0 0,-25 50,25-50,-25 49,25-24,-25 0,25 0,-24-25,24 25,0-1,0-24,0 25,0-25,0 25,0-25,0 25,0 0,0-25,24 24,-24-24,0 0,0 25,25-25,-25 25,0-25,25 0,-25 25,25-25,0 0,-25 25,24-25,-24 0,25 24,-25-24,0 25,25-25,0 0,-25 0,0 25,25-25,-25 0,0 25</inkml:trace>
  <inkml:trace contextRef="#ctx0" brushRef="#br0" timeOffset="2668">448 298,'0'0,"0"0,0 0,-25 0,1 0,24 0,-25 0,25 0,-25 0,25 0,-25 0,25 0,-25 0,25 0,0 25,0-25,0 24,0 1,0 0,0-25,0 25,0-25,0 25,0-25,0 24,0 1,0-25,0 25,0-25,0 25,0 0,0-25,0 24,25-24,-25 0,25 0,-25-24,25-1,-25 25,25 0,-1 0,-24-25,25 25,-25 0,0 0,0 25,0 0,25-1,-25 1,25 0,-25 0,0 0,0-25,0 24,0-24,0 25,0-25,0 0,-25 25,25 0,-25-25,25 0,-25 0,1 25,24-25,-25 0,0 0,0 0,25 0,-25 0,25 0,-24 0,24 0,0 0</inkml:trace>
  <inkml:trace contextRef="#ctx0" brushRef="#br0" timeOffset="4788">845 372,'-25'25,"25"-25,-25 50,1-50,24 24,0-24,0 25,0 0,0-25,0 25,0-25,0 0,24 0,-24 0,25 0,-25 0,0 0,25 0,-25 0,25-25,-25 0,0 25,0-25,0 25,0-24,0-1,0 25,0-25,0 25,0 0,0 25,0 0,0 49,0-24,0-26,0 1,0 25,0-50,0 25,0-25,0 24,0 1,-25-25,25 0,0 25,0-25,0 25,0 0</inkml:trace>
  <inkml:trace contextRef="#ctx0" brushRef="#br0" timeOffset="6105">1117 347,'0'0,"0"0,0 0,-25 0,0 0,25 0,-25 0,1 0,24 0,0 0,-25 0,25 25,0-25,0 25,0-25,0 25,0-25,0 25,0-25,0 24,0 1,0 0,0-25,0 25,0 0,0-25,0 24,0-24,25 0,-25 0,24-24,-24-1,0 25,0 0,0-25,25 25,-25 0,0 0,25 0,-25 0,25 0,0 0,-25 0,0 50,0-50,0 49,0-49,24 25,-24-25,0 25,0-25,0 25,0-1,0-24,0 25,0-25,0 0,-24 25,-1 0,25-25,-25 0,25 0,-25 25,25-25,-25 0,1 0,24 0,0 0,0 0,0-25</inkml:trace>
  <inkml:trace contextRef="#ctx0" brushRef="#br0" timeOffset="8244">1439 595,'0'0,"25"0,0 0,-25 0,25 0,0 0,-1 0,26 0,0 0,-26 0,1 0,0 0,0 0,-25 0,25 0,-25 0</inkml:trace>
  <inkml:trace contextRef="#ctx0" brushRef="#br0" timeOffset="11633">2084 323,'-25'0,"1"0,24 0,0 0,-25 24,25 1,-25-25,0 50,25-25,0-1,0 1,0 0,0 25,0-50,0 24,0 1,0 0,0-25,0 25,0-25,25 0,0 25,-25-25,0 0,25 0,-25 0,24 0,1 0,-25 0,25 0,-25 0,0 0,0 0,0-25,25 25,-25-25,0 0,0 25,0-25,0 25,0-24,0 24,0-25,0 25,0 0,-25 0,25 0,-25-25,0 25,25 0,-24 0,24 0,-25 0,25 0,-25 0</inkml:trace>
  <inkml:trace contextRef="#ctx0" brushRef="#br0" timeOffset="13515">2357 298,'0'0,"0"0,0 25,0 24,0 1,0-25,0 24,0 1,0-1,0-49,0 50,0-50,0 25,0-25,0 25</inkml:trace>
  <inkml:trace contextRef="#ctx0" brushRef="#br0" timeOffset="14410">2481 372,'0'0,"25"0,0 0,0 0,-1 0,-24 0,25 0,-25 0,25 0,0 0,-25 0,0 0,0 0,0 25,0-25,0 25,-25-25,25 25,0-1,-25 26,25-25,-25 0,25 24,0-24,0 0,-24 0,24-1,0-24,0 25,0-25</inkml:trace>
  <inkml:trace contextRef="#ctx0" brushRef="#br0" timeOffset="15457">2729 124,'0'0,"0"0,0 0,24 0,1 50,0-1,-1 1,1 24,-25-49,0 25,0-25,0 24,0-49,0 50,0-50,0 25,0-25,0 24,0-24,-25 25,1 0,24-25,0 0,0 25,-25-25,25 0,0 0,0 25,-25-25,25 24,0-24,0 0,-24 25,24-25,-25 0,25 25,0-25,0 25,0-25</inkml:trace>
  <inkml:trace contextRef="#ctx0" brushRef="#br0" timeOffset="16666">2927 0,'0'0,"24"0,-24 0,25 0,0 0,-25 0,0 0,0 0,0 25,0 0,0-25,0 25,0-25,0 24,0-24,0 25,0 0,-25 0,25 0,0-25,-25 0,25 24,-24-24,-1 0,25 0,-25 0,25 0,0 0,0 0,25 0,0 0,-25-24,24 24,-24 0,50 0,-50 0,25 0,0 0,-1 0,-24 0,25 0,-25 0,25 0</inkml:trace>
  <inkml:trace contextRef="#ctx0" brushRef="#br0" timeOffset="18085">3199 471,'0'0,"0"-24,0 24,25 0,0-25,25 25,-1 0,1-25,24 25,1 0,-50 0,-1 0,1 0,0 0,-25 0</inkml:trace>
  <inkml:trace contextRef="#ctx0" brushRef="#br0" timeOffset="18647">3497 223,'0'0,"0"0,0 0,0 50,0-25,0 24,0 1,0 24,0 1,0-26,0-24,0 0,0 0,0 0,0-25</inkml:trace>
</inkml:ink>
</file>

<file path=ppt/ink/ink6.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1-04-26T08:13:11.373"/>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78 298,'0'25,"0"0,0 25,-25 24,0-49,0 24,25-24,0 50,0-51,0 26,0 0,0 25,0-25,25-26,0 26,-25-25,25 0,0-25,-1 24,-24-24,50 0,-50 25,25-25,-25 0,25 25,-25-25,24 0,1 0</inkml:trace>
  <inkml:trace contextRef="#ctx0" brushRef="#br0" timeOffset="1014">276 546,'0'0,"25"0,0 0,0-24,24-1,-24 25,-1 0,1-25,0 25,-1 0,-24 0,0 0,25 0,-25 25,0-25,0 25,0-1,0 1,0 0,0 0,0-25,-25 49,25-49,0 25,0-25,-24 0,24 25,-25-25,25 0,0 0,-25 25,25-25,-24 0,24 0,-25 0,25 0,0 0,25 0,-25 0,49 0,-24 0,-1 0,26 0,0 0,-26 0,1 0,0 0,-25 0,25 0,0 0,-25 0</inkml:trace>
  <inkml:trace contextRef="#ctx0" brushRef="#br0" timeOffset="2206">895 447,'0'0,"0"25,0 0,0 0,0 24,0 26,0-1,0 0,0-23,0-1,0-26,25 1,-25 0,0-25,0 0</inkml:trace>
  <inkml:trace contextRef="#ctx0" brushRef="#br0" timeOffset="2817">1218 621,'0'0,"0"0,0 0,-25 0,25 0,-25 0,0 0,25 0,-24 0,24 0,0 25,-25 24,25-49,0 25,0 0,0 0,0-25,0 24,0-24,0 25,25-25,-1 26,1-1,-25-25,25 0,-25 0,25 0,-25 0,25 0,-25 0,24 0,-24 0,0-25,0 25,25 0,-25-26,0 26,0-25,0 25,0-24,0-1,0 25,0-25,0 25,0-25,0 0,0 25,0-24,0 24,0 0,0-25,-25 25,1 0,24 0</inkml:trace>
  <inkml:trace contextRef="#ctx0" brushRef="#br0" timeOffset="4009">1465 794,'49'0,"26"0,-1 0,-24 0,-25 0,0 0,-1 0,1 0,-25 0,25 0,-25 25</inkml:trace>
  <inkml:trace contextRef="#ctx0" brushRef="#br0" timeOffset="6286">2085 695,'0'-25,"0"25,0-24,25 24,-25 0,25 0,-2 0,-23 0,25 0,-25 24,0-24,25 25,-25-25,0 25,0 0,0 0,0-1,0 1,0 1,0-1,-25 0,25-25,0 24,-25 1,2-25,23 0,0 0,0 25,-25-25,25 0,0 0,0 0,25 0,-2 0,27 0,0 0,-26 0,1 0,0 0,-25 0,25 0,0 0,-25 0</inkml:trace>
  <inkml:trace contextRef="#ctx0" brushRef="#br0" timeOffset="7184">2382 745,'0'-25,"0"0,0 25,24 0,-24 0,25 0,0 0,-25 25,25-25,-25 0,0 0,0 25,0-25,0 25,0-25,0 24,0 1,0-25,0 26,0-1,0 0,0-25,0 24,-25-24,25 0,-25 0,25 0,0 0,0 0,25 0,-25 0,25 0,0 0,-1 0,1 0,0 0,0 0,0 0,0 0,-1 0,-24 0,25 0,0 0</inkml:trace>
  <inkml:trace contextRef="#ctx0" brushRef="#br0" timeOffset="8225">2803 695,'0'0,"0"0,0-25,-24 25,24 0,-25 0,25 0,0 0,0 50,0-50,0 25,0 0,0-1,0-24,0 0,0 0,25 0,-1 25,1-25,-25 0,50 26,-50-1,0-25,25 25,-25-25,0 0,0 24,0 1,0-25,0 25,0-25,0 25,0-25,0 0,0 0,-25 0,25 0,-25 0,0 0</inkml:trace>
  <inkml:trace contextRef="#ctx0" brushRef="#br0" timeOffset="9201">2803 720,'0'0,"0"0,0 0,25 0,0 0,-25 0,25 0,-25 0,25 0,-25 0,24 0,1 0,-25 0,25 0,-25 0</inkml:trace>
  <inkml:trace contextRef="#ctx0" brushRef="#br0" timeOffset="9812">2977 398,'0'0,"0"0,0 24,25 1,-1 25,-24-50,0 25,24 24,1-49,-25 50,0-25,0-1,0-24,0 25,0 0,0 0,0-25,25 25,-25-25,0 24,0 1,0-25,0 26,0-26,0 50,0-50,0 24,0-24,0 25,-25 0,25-25,-25 25,25-25,0 25,0-25,-24 24,24 1,0-25</inkml:trace>
  <inkml:trace contextRef="#ctx0" brushRef="#br0" timeOffset="11023">3075 248,'25'0,"-25"0,0 0,25 0,0 0,-25 0,24 0,-24 0,0 0,25 50,-25-50,25 50,-25-50,0 25,0-25,0 25,0-25,0 24,0 1,0-25,0 25,0-25,0 25,0 0,-25-25,25 0,0 0,0 0,0 0,25 0,-25 0,25 0,0 0,-1 0,1 0,-25 0,25 0,0 0,-25 0,25 0,-25 0,0 24,24-24,-24 0,25 0,-25 25</inkml:trace>
  <inkml:trace contextRef="#ctx0" brushRef="#br0" timeOffset="12975">2035 24,'0'0,"0"0,25 0,0 0,0 0,0 25,-2-25,2 0,0 0,49 0,-49 0,0 0,25 0,24 0,-24 0,-1 0,-24 0,25 0,24 0,-49 0,25 0,-26 0,51 0,-50 0,24 0,1-25,-2 25,2 0,-25 0,24 0,1 0,-50 0,50 0,-26 0,1 0,-25 0,25 0,-25-24,0 24,25 0</inkml:trace>
</inkml:ink>
</file>

<file path=ppt/ink/ink7.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1-04-26T08:12:38.893"/>
    </inkml:context>
    <inkml:brush xml:id="br0">
      <inkml:brushProperty name="width" value="0.05292" units="cm"/>
      <inkml:brushProperty name="height" value="0.05292" units="cm"/>
      <inkml:brushProperty name="color" value="#FF0000"/>
      <inkml:brushProperty name="fitToCurve" value="1"/>
    </inkml:brush>
    <inkml:brush xml:id="br1">
      <inkml:brushProperty name="width" value="0.03528" units="cm"/>
      <inkml:brushProperty name="height" value="0.03528" units="cm"/>
      <inkml:brushProperty name="fitToCurve" value="1"/>
      <inkml:brushProperty name="ignorePressure" value="1"/>
    </inkml:brush>
  </inkml:definitions>
  <inkml:trace contextRef="#ctx0" brushRef="#br0">1425 10639,'-24'-50,"-26"1,26-26,-25 1,25 0,-26-1,25-24,1 24,-1 1,25 0,0-1,0 1,0-1,0-23,0-26,0 50,0-25,0 49,25-24,-25-1,49-49,-49 0,98-74,-23 49,-27 0,1 50,1 0,24 24,-50 1,1 24,23 0,-48-24,50 24,-25 26,-25-26,23 0,-23 26,26-26,-2 0,-24 26,0-26,0-99,24-74,2-50,-3-49,2-1,0-24,-25 49,0 1,0 24,0 0,0 25,-25 25,25-1,-25 51,25 49,0-50,0 0,0 27,25 23,25 24,-50 51,0 24,0-49,0-26,0-24,0-74,0-25,0 24,0-49,-25 74,25 26,-25-1,0 25,25 25,-49 24,25-24,-26 25,50 24,-48-49,-2 49,50 0,-48 1,23-1,1 25,-2-24,26 49,-24-25,0-25,24 26,-50-26,50 50,0-25,-24 25,-1-25,25 1,-24 24,0 0,-2 0,2 0,-25 0,25-25,-26 25,25 0,1 0,-1 0,-24 0,24 0,1 0,-25 0,24 0,-25 0,3 0,-3 0,25 0,-24 0,25 0,-26 0,27-25,-3 25,26 0,-24 0,-1 0,25 0,-25 0,25 0</inkml:trace>
  <inkml:trace contextRef="#ctx0" brushRef="#br0" timeOffset="2347">540 0,'0'0,"0"25,0-1,-24-24,24 25,-24-25,-2 0,26 25,-24 0,24-25,0 0,0 0,0 0,24 0,2 0,-26 0,24 0,0 0,1 0,-25 0,25 0,-25 0,0 25,24-25,-24 0,0 24,0-24,0 25</inkml:trace>
  <inkml:trace contextRef="#ctx0" brushRef="#br1" timeOffset="59936">1278 12871,'0'0,"0"0,0 0,-24 0,-1 0,-25 0,1 0,-25-24,1-1,-25-25,-25-24,48 24,2 1,-25-26,48 26,2-1,-1-24,-1-1,2-24,-2 0,26-50,-2 0,3 50,-2 24,0-49,0 50,1-50,-1 25,25-1,0 1,0-25,0 0,0 25,0-50,0 0,0 25,0-49,25-1,74-48,-50 23,25 1,-1 24,1 50,-26 50,2-25,-1 49,-24 25,25-24,-50 49,23-25,-23 0,50-99,23-50,-24-74,24 0,27-25,-27 1,1 24,-25 49,-24-24,48 24,-73 51,0 24,25 24,-1 1,-24 0,26 24,-26-24,24 25,0-1,-24 26,0-1,0 1,0 49,0-25,0 25,25-50,-1-24,1-50,0 25,-25-1,0 26,0-25,0 49,0 0,0 1,0-1,0 1,0 24,0 0,0 25,0-25,0 25,0-25,0 25,-25-24,0-1,25 25,0-25,-24 25,24-25,0 0,0 25,-25-24,25 24,0-25,-24 25,24 0,0 0,-24 0,24 0,-26 0,26 0,-24 0,-1 0,25 0,-24 0,24 0,-24 0,-1 0,0 0,0 0,1 0,-1 0,1 0,-1 0,0 0,1 0,0 0,24 0,-25 0,0 0,25 0,-24 0,24 0,-26 0,26 0,-23 0,-1 0,24 0,-26 0,26 0,-24 0</inkml:trace>
  <inkml:trace contextRef="#ctx0" brushRef="#br1" timeOffset="62624">861 3943,'0'0,"0"0,0 25,0-1,-26-24,2 50,-1 0,-24-1,25 1,-26-25,1 24,25-24,-26 0,50 0,-24-25,24 24,0-24,0 0,24 0,-24 0,50 0,-26 25,2 0,21-25,-21 50,-2-26,1 1,-25 0,49 0,-49 0,24 24,2-49,-26 25,24 0,-24-25,23 0,-23 25,0-25</inkml:trace>
</inkml:ink>
</file>

<file path=ppt/ink/ink8.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28.34025" units="1/cm"/>
          <inkml:channelProperty channel="Y" name="resolution" value="28.33948" units="1/cm"/>
          <inkml:channelProperty channel="T" name="resolution" value="1" units="1/dev"/>
        </inkml:channelProperties>
      </inkml:inkSource>
      <inkml:timestamp xml:id="ts0" timeString="2021-12-10T08:51:15.335"/>
    </inkml:context>
    <inkml:brush xml:id="br0">
      <inkml:brushProperty name="width" value="0.05292" units="cm"/>
      <inkml:brushProperty name="height" value="0.05292" units="cm"/>
      <inkml:brushProperty name="color" value="#FF0000"/>
    </inkml:brush>
  </inkml:definitions>
  <inkml:trace contextRef="#ctx0" brushRef="#br0">15999 13146 0,'0'0'15,"-25"0"1,25 0 0,-49 0-1,49 0-15,-50 0 16,50 25-1,-50 0-15,50 0 16,-24 25 0,-1-50-16,25 24 15,0 1-15,0 0 16,0 0-1,0 0-15,0-1 16,0-24 0,25 50-16,-1-50 15,26 25 1,24 0-16,26-25 15,-26 0-15,25 0 16,-49-25 0,-1 0-16,-24 25 15,0-25 1,-25 25-16,0 0 47,0 0-32,0 0 1,-25 0-16,0 25 15,25 0-15,-49 0 16,24-1 0,-25 51-16,26-26 15,-26 1 1,25-25-16,0 24 15,1 1 1,24 24-16,0-24 16,0 24-16,0-24 15,0 0 1,0 24-16,0-74 15,0 25 1,0 0-16,49-25 16,-24 0-1,0 0-15,49 0 16,1 0-16,-1 0 15,1-25 1,-51 0-16,26 0 16,-50 25-1,25-25-15,0 25 16,-25-24-16,0 24 31,0-25 0,0 25 16</inkml:trace>
  <inkml:trace contextRef="#ctx0" brushRef="#br0" timeOffset="1111.06">15949 13146 0,'0'-24'0,"0"-1"16,0 25-1,25-50-15,0 50 16,25-25-16,-1 1 16,1-1-1,-1 0-15,1 25 16,-25-25-1,0 25-15,-25 0 16,24-25 0</inkml:trace>
  <inkml:trace contextRef="#ctx0" brushRef="#br0" timeOffset="1711.09">16718 13891 0</inkml:trace>
  <inkml:trace contextRef="#ctx0" brushRef="#br0" timeOffset="2325.13">17041 12750 0,'0'-25'0,"0"25"46,0 0-30,0 49-16,0-24 16,25 0-16,-25 49 15,24 1 1,26 49-16,-25-50 15,24 26 1,-49-26-16,0 0 16,25-49-16,-25 0 15,0-25 1</inkml:trace>
  <inkml:trace contextRef="#ctx0" brushRef="#br0" timeOffset="3328.19">16793 12898 0,'0'-24'16,"0"24"-1,0 0-15,49-25 16,-49 0-16,25 25 16,25-25-1,-25 0-15,24 1 16,-24-1-1,0 0-15,24 25 16,-24 0-16,25-25 16,-1 25-1,-24 0-15,0 0 16,0 0-1,0 25-15,-1 0 16,1 0 0,0 24-16,0-24 15,-25 25-15,0-1 16,0-24-1,0 0-15,25 24 16,-25 1 0,0-25-16,0 49 15,0-24-15,0 0 16,-50 24-1,25-24-15,0-1 16,1-24 0,-1 0-16,25-25 15,-25 25 1,0-1-16,0-24 15,-24 25 1,24 0-16,0-25 16,-24 25-16,24-25 15,0 25 1,25-25-16,-25 0 15,25 24 1,-25-24-16,1 0 16,24 0-16,0 0 15,0 25 16,0-25 32,0 0-48</inkml:trace>
  <inkml:trace contextRef="#ctx0" brushRef="#br0" timeOffset="3831.21">17785 13345 0,'0'0'15,"0"-25"17,0 25-1</inkml:trace>
  <inkml:trace contextRef="#ctx0" brushRef="#br0" timeOffset="4621.26">15825 14957 0,'0'0'16,"0"0"-1,50-25-15,-25 1 16,24-1-16,51 0 15,-1-25 1,74-24-16,51 0 16,24-1-1,0 1-15,25-25 16,0-1-16,-50 1 15,-50 0 1,-49 24-16,-24 26 16,-51-1-1,-49 50-15,25-25 16,-25 25 93,0 0-93,0 0-1</inkml:trace>
</inkml:ink>
</file>

<file path=ppt/ink/ink9.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28.34025" units="1/cm"/>
          <inkml:channelProperty channel="Y" name="resolution" value="28.33948" units="1/cm"/>
          <inkml:channelProperty channel="T" name="resolution" value="1" units="1/dev"/>
        </inkml:channelProperties>
      </inkml:inkSource>
      <inkml:timestamp xml:id="ts0" timeString="2021-12-10T08:52:36.432"/>
    </inkml:context>
    <inkml:brush xml:id="br0">
      <inkml:brushProperty name="width" value="0.05292" units="cm"/>
      <inkml:brushProperty name="height" value="0.05292" units="cm"/>
      <inkml:brushProperty name="color" value="#FF0000"/>
    </inkml:brush>
  </inkml:definitions>
  <inkml:trace contextRef="#ctx0" brushRef="#br0">26194 8607 0,'0'0'15,"0"-25"1,0 25 46,-25 0-15,0 0-16,25 0 0,0 0 1,-25 0 14,25 0-30,0 25 46,0-25-46,0 25 31,0-25-16,0 25 0,0 0 16,0-25-31,0 24 30,0-24-46,0 0 32,0 0-1,0 25 0,0-25-15,25 0 15,0 0 16,-25 0 62,0 0-47,0-25-15,0 25-16,0 0-15,-25 0 15,25-24-15,-25 24-1,25 0 32,-24 0-16,24 0 0,0 0-15,0 24 0,0-24-1,0 25 1,0 0-1,0-25-15,0 0 16,0 25-16,0-25 16,24 0-1,-24 0 16,25 0-15,0 0 0,-25 0-16,0 0 15,25 0-15,-25 0 16,0 0-1,0-25-15,0 0 32,0 25-17,0-25-15,0 25 31,0-24-31,0 24 16,0-25 0,0 25-16,0 0 31,-25 0-31,0 0 15,25 0 1,-25 0 0,25 0 15,-24 0-16,24 0 17,0 0-32,0 25 15,0-25 1,0 24 15,0-24-15,0 25-16,0-25 31,0 25-31,0-25 15,0 0 1,24 0 0,-24 0 15,25 0-16,-25 0 1,25-25-16,-25 25 16,0-25-1,0 25-15,0-24 16,0-1-16,0 25 31,0-25 0,0 25-15,-25 0-1,25 0 1,-25 0 15,25 0-15,0 0-1,0 25 1,0 0 0,0-25-1,0 24-15,0-24 31,0 25-31,0-25 16,25 0 0,0 0-1,-25 0 1,0 0 62</inkml:trace>
</inkml:ink>
</file>

<file path=ppt/media/image1.png>
</file>

<file path=ppt/media/image17.png>
</file>

<file path=ppt/media/image2.png>
</file>

<file path=ppt/media/image28.png>
</file>

<file path=ppt/media/image3.png>
</file>

<file path=ppt/media/image31.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427" cy="513508"/>
          </a:xfrm>
          <a:prstGeom prst="rect">
            <a:avLst/>
          </a:prstGeom>
        </p:spPr>
        <p:txBody>
          <a:bodyPr vert="horz" lIns="99075" tIns="49538" rIns="99075" bIns="49538" rtlCol="0"/>
          <a:lstStyle>
            <a:lvl1pPr algn="l">
              <a:defRPr sz="1300"/>
            </a:lvl1pPr>
          </a:lstStyle>
          <a:p>
            <a:endParaRPr lang="en-IN"/>
          </a:p>
        </p:txBody>
      </p:sp>
      <p:sp>
        <p:nvSpPr>
          <p:cNvPr id="3" name="Date Placeholder 2"/>
          <p:cNvSpPr>
            <a:spLocks noGrp="1"/>
          </p:cNvSpPr>
          <p:nvPr>
            <p:ph type="dt" idx="1"/>
          </p:nvPr>
        </p:nvSpPr>
        <p:spPr>
          <a:xfrm>
            <a:off x="4023992" y="0"/>
            <a:ext cx="3078427" cy="513508"/>
          </a:xfrm>
          <a:prstGeom prst="rect">
            <a:avLst/>
          </a:prstGeom>
        </p:spPr>
        <p:txBody>
          <a:bodyPr vert="horz" lIns="99075" tIns="49538" rIns="99075" bIns="49538" rtlCol="0"/>
          <a:lstStyle>
            <a:lvl1pPr algn="r">
              <a:defRPr sz="1300"/>
            </a:lvl1pPr>
          </a:lstStyle>
          <a:p>
            <a:fld id="{DFC76AC6-FF8C-4D34-B904-A2C952240F6F}" type="datetimeFigureOut">
              <a:rPr lang="en-IN" smtClean="0"/>
              <a:pPr/>
              <a:t>21-11-2022</a:t>
            </a:fld>
            <a:endParaRPr lang="en-IN"/>
          </a:p>
        </p:txBody>
      </p:sp>
      <p:sp>
        <p:nvSpPr>
          <p:cNvPr id="4" name="Slide Image Placeholder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9075" tIns="49538" rIns="99075" bIns="49538" rtlCol="0" anchor="ctr"/>
          <a:lstStyle/>
          <a:p>
            <a:endParaRPr lang="en-IN"/>
          </a:p>
        </p:txBody>
      </p:sp>
      <p:sp>
        <p:nvSpPr>
          <p:cNvPr id="5" name="Notes Placeholder 4"/>
          <p:cNvSpPr>
            <a:spLocks noGrp="1"/>
          </p:cNvSpPr>
          <p:nvPr>
            <p:ph type="body" sz="quarter" idx="3"/>
          </p:nvPr>
        </p:nvSpPr>
        <p:spPr>
          <a:xfrm>
            <a:off x="710407" y="4925407"/>
            <a:ext cx="5683250" cy="4029879"/>
          </a:xfrm>
          <a:prstGeom prst="rect">
            <a:avLst/>
          </a:prstGeom>
        </p:spPr>
        <p:txBody>
          <a:bodyPr vert="horz" lIns="99075" tIns="49538" rIns="99075" bIns="49538"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9721107"/>
            <a:ext cx="3078427" cy="513507"/>
          </a:xfrm>
          <a:prstGeom prst="rect">
            <a:avLst/>
          </a:prstGeom>
        </p:spPr>
        <p:txBody>
          <a:bodyPr vert="horz" lIns="99075" tIns="49538" rIns="99075" bIns="49538" rtlCol="0" anchor="b"/>
          <a:lstStyle>
            <a:lvl1pPr algn="l">
              <a:defRPr sz="1300"/>
            </a:lvl1pPr>
          </a:lstStyle>
          <a:p>
            <a:endParaRPr lang="en-IN"/>
          </a:p>
        </p:txBody>
      </p:sp>
      <p:sp>
        <p:nvSpPr>
          <p:cNvPr id="7" name="Slide Number Placeholder 6"/>
          <p:cNvSpPr>
            <a:spLocks noGrp="1"/>
          </p:cNvSpPr>
          <p:nvPr>
            <p:ph type="sldNum" sz="quarter" idx="5"/>
          </p:nvPr>
        </p:nvSpPr>
        <p:spPr>
          <a:xfrm>
            <a:off x="4023992" y="9721107"/>
            <a:ext cx="3078427" cy="513507"/>
          </a:xfrm>
          <a:prstGeom prst="rect">
            <a:avLst/>
          </a:prstGeom>
        </p:spPr>
        <p:txBody>
          <a:bodyPr vert="horz" lIns="99075" tIns="49538" rIns="99075" bIns="49538" rtlCol="0" anchor="b"/>
          <a:lstStyle>
            <a:lvl1pPr algn="r">
              <a:defRPr sz="1300"/>
            </a:lvl1pPr>
          </a:lstStyle>
          <a:p>
            <a:fld id="{0106AD79-872D-4FFA-91F9-A041E10B4429}" type="slidenum">
              <a:rPr lang="en-IN" smtClean="0"/>
              <a:pPr/>
              <a:t>‹#›</a:t>
            </a:fld>
            <a:endParaRPr lang="en-IN"/>
          </a:p>
        </p:txBody>
      </p:sp>
    </p:spTree>
    <p:extLst>
      <p:ext uri="{BB962C8B-B14F-4D97-AF65-F5344CB8AC3E}">
        <p14:creationId xmlns:p14="http://schemas.microsoft.com/office/powerpoint/2010/main" xmlns="" val="24813267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40F578B-0897-44B6-9454-749E1C30D24C}" type="slidenum">
              <a:rPr lang="en-IN" smtClean="0"/>
              <a:pPr/>
              <a:t>2</a:t>
            </a:fld>
            <a:endParaRPr lang="en-IN"/>
          </a:p>
        </p:txBody>
      </p:sp>
    </p:spTree>
    <p:extLst>
      <p:ext uri="{BB962C8B-B14F-4D97-AF65-F5344CB8AC3E}">
        <p14:creationId xmlns:p14="http://schemas.microsoft.com/office/powerpoint/2010/main" xmlns="" val="24630800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40F578B-0897-44B6-9454-749E1C30D24C}" type="slidenum">
              <a:rPr lang="en-IN" smtClean="0"/>
              <a:pPr/>
              <a:t>14</a:t>
            </a:fld>
            <a:endParaRPr lang="en-IN"/>
          </a:p>
        </p:txBody>
      </p:sp>
    </p:spTree>
    <p:extLst>
      <p:ext uri="{BB962C8B-B14F-4D97-AF65-F5344CB8AC3E}">
        <p14:creationId xmlns:p14="http://schemas.microsoft.com/office/powerpoint/2010/main" xmlns="" val="24630800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40F578B-0897-44B6-9454-749E1C30D24C}" type="slidenum">
              <a:rPr lang="en-IN" smtClean="0"/>
              <a:pPr/>
              <a:t>15</a:t>
            </a:fld>
            <a:endParaRPr lang="en-IN"/>
          </a:p>
        </p:txBody>
      </p:sp>
    </p:spTree>
    <p:extLst>
      <p:ext uri="{BB962C8B-B14F-4D97-AF65-F5344CB8AC3E}">
        <p14:creationId xmlns:p14="http://schemas.microsoft.com/office/powerpoint/2010/main" xmlns="" val="24630800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40F578B-0897-44B6-9454-749E1C30D24C}" type="slidenum">
              <a:rPr lang="en-IN" smtClean="0"/>
              <a:pPr/>
              <a:t>16</a:t>
            </a:fld>
            <a:endParaRPr lang="en-IN"/>
          </a:p>
        </p:txBody>
      </p:sp>
    </p:spTree>
    <p:extLst>
      <p:ext uri="{BB962C8B-B14F-4D97-AF65-F5344CB8AC3E}">
        <p14:creationId xmlns:p14="http://schemas.microsoft.com/office/powerpoint/2010/main" xmlns="" val="24630800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40F578B-0897-44B6-9454-749E1C30D24C}" type="slidenum">
              <a:rPr lang="en-IN" smtClean="0"/>
              <a:pPr/>
              <a:t>17</a:t>
            </a:fld>
            <a:endParaRPr lang="en-IN"/>
          </a:p>
        </p:txBody>
      </p:sp>
    </p:spTree>
    <p:extLst>
      <p:ext uri="{BB962C8B-B14F-4D97-AF65-F5344CB8AC3E}">
        <p14:creationId xmlns:p14="http://schemas.microsoft.com/office/powerpoint/2010/main" xmlns="" val="24630800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40F578B-0897-44B6-9454-749E1C30D24C}" type="slidenum">
              <a:rPr lang="en-IN" smtClean="0"/>
              <a:pPr/>
              <a:t>18</a:t>
            </a:fld>
            <a:endParaRPr lang="en-IN"/>
          </a:p>
        </p:txBody>
      </p:sp>
    </p:spTree>
    <p:extLst>
      <p:ext uri="{BB962C8B-B14F-4D97-AF65-F5344CB8AC3E}">
        <p14:creationId xmlns:p14="http://schemas.microsoft.com/office/powerpoint/2010/main" xmlns="" val="24630800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40F578B-0897-44B6-9454-749E1C30D24C}" type="slidenum">
              <a:rPr lang="en-IN" smtClean="0"/>
              <a:pPr/>
              <a:t>19</a:t>
            </a:fld>
            <a:endParaRPr lang="en-IN"/>
          </a:p>
        </p:txBody>
      </p:sp>
    </p:spTree>
    <p:extLst>
      <p:ext uri="{BB962C8B-B14F-4D97-AF65-F5344CB8AC3E}">
        <p14:creationId xmlns:p14="http://schemas.microsoft.com/office/powerpoint/2010/main" xmlns="" val="24630800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40F578B-0897-44B6-9454-749E1C30D24C}" type="slidenum">
              <a:rPr lang="en-IN" smtClean="0"/>
              <a:pPr/>
              <a:t>3</a:t>
            </a:fld>
            <a:endParaRPr lang="en-IN"/>
          </a:p>
        </p:txBody>
      </p:sp>
    </p:spTree>
    <p:extLst>
      <p:ext uri="{BB962C8B-B14F-4D97-AF65-F5344CB8AC3E}">
        <p14:creationId xmlns:p14="http://schemas.microsoft.com/office/powerpoint/2010/main" xmlns="" val="2463080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40F578B-0897-44B6-9454-749E1C30D24C}" type="slidenum">
              <a:rPr lang="en-IN" smtClean="0"/>
              <a:pPr/>
              <a:t>7</a:t>
            </a:fld>
            <a:endParaRPr lang="en-IN"/>
          </a:p>
        </p:txBody>
      </p:sp>
    </p:spTree>
    <p:extLst>
      <p:ext uri="{BB962C8B-B14F-4D97-AF65-F5344CB8AC3E}">
        <p14:creationId xmlns:p14="http://schemas.microsoft.com/office/powerpoint/2010/main" xmlns="" val="10340019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40F578B-0897-44B6-9454-749E1C30D24C}" type="slidenum">
              <a:rPr lang="en-IN" smtClean="0"/>
              <a:pPr/>
              <a:t>8</a:t>
            </a:fld>
            <a:endParaRPr lang="en-IN"/>
          </a:p>
        </p:txBody>
      </p:sp>
    </p:spTree>
    <p:extLst>
      <p:ext uri="{BB962C8B-B14F-4D97-AF65-F5344CB8AC3E}">
        <p14:creationId xmlns:p14="http://schemas.microsoft.com/office/powerpoint/2010/main" xmlns="" val="31112172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40F578B-0897-44B6-9454-749E1C30D24C}" type="slidenum">
              <a:rPr lang="en-IN" smtClean="0"/>
              <a:pPr/>
              <a:t>9</a:t>
            </a:fld>
            <a:endParaRPr lang="en-IN"/>
          </a:p>
        </p:txBody>
      </p:sp>
    </p:spTree>
    <p:extLst>
      <p:ext uri="{BB962C8B-B14F-4D97-AF65-F5344CB8AC3E}">
        <p14:creationId xmlns:p14="http://schemas.microsoft.com/office/powerpoint/2010/main" xmlns="" val="19336032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40F578B-0897-44B6-9454-749E1C30D24C}" type="slidenum">
              <a:rPr lang="en-IN" smtClean="0"/>
              <a:pPr/>
              <a:t>10</a:t>
            </a:fld>
            <a:endParaRPr lang="en-IN"/>
          </a:p>
        </p:txBody>
      </p:sp>
    </p:spTree>
    <p:extLst>
      <p:ext uri="{BB962C8B-B14F-4D97-AF65-F5344CB8AC3E}">
        <p14:creationId xmlns:p14="http://schemas.microsoft.com/office/powerpoint/2010/main" xmlns="" val="28363097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40F578B-0897-44B6-9454-749E1C30D24C}" type="slidenum">
              <a:rPr lang="en-IN" smtClean="0"/>
              <a:pPr/>
              <a:t>11</a:t>
            </a:fld>
            <a:endParaRPr lang="en-IN"/>
          </a:p>
        </p:txBody>
      </p:sp>
    </p:spTree>
    <p:extLst>
      <p:ext uri="{BB962C8B-B14F-4D97-AF65-F5344CB8AC3E}">
        <p14:creationId xmlns:p14="http://schemas.microsoft.com/office/powerpoint/2010/main" xmlns="" val="24630800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40F578B-0897-44B6-9454-749E1C30D24C}" type="slidenum">
              <a:rPr lang="en-IN" smtClean="0"/>
              <a:pPr/>
              <a:t>12</a:t>
            </a:fld>
            <a:endParaRPr lang="en-IN"/>
          </a:p>
        </p:txBody>
      </p:sp>
    </p:spTree>
    <p:extLst>
      <p:ext uri="{BB962C8B-B14F-4D97-AF65-F5344CB8AC3E}">
        <p14:creationId xmlns:p14="http://schemas.microsoft.com/office/powerpoint/2010/main" xmlns="" val="24630800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40F578B-0897-44B6-9454-749E1C30D24C}" type="slidenum">
              <a:rPr lang="en-IN" smtClean="0"/>
              <a:pPr/>
              <a:t>13</a:t>
            </a:fld>
            <a:endParaRPr lang="en-IN"/>
          </a:p>
        </p:txBody>
      </p:sp>
    </p:spTree>
    <p:extLst>
      <p:ext uri="{BB962C8B-B14F-4D97-AF65-F5344CB8AC3E}">
        <p14:creationId xmlns:p14="http://schemas.microsoft.com/office/powerpoint/2010/main" xmlns="" val="24630800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E2A6A7E-4ABE-4CC7-AC5D-9676DE2B3AC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xmlns="" id="{960CA87B-A479-4D64-8AD7-35223B99EE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xmlns="" id="{1372AF3D-3C0A-4A48-A760-745C54FD6114}"/>
              </a:ext>
            </a:extLst>
          </p:cNvPr>
          <p:cNvSpPr>
            <a:spLocks noGrp="1"/>
          </p:cNvSpPr>
          <p:nvPr>
            <p:ph type="dt" sz="half" idx="10"/>
          </p:nvPr>
        </p:nvSpPr>
        <p:spPr/>
        <p:txBody>
          <a:bodyPr/>
          <a:lstStyle/>
          <a:p>
            <a:fld id="{743B42FC-E0D3-4113-8D55-AC5AD46313B9}" type="datetimeFigureOut">
              <a:rPr lang="en-IN" smtClean="0"/>
              <a:pPr/>
              <a:t>21-11-2022</a:t>
            </a:fld>
            <a:endParaRPr lang="en-IN"/>
          </a:p>
        </p:txBody>
      </p:sp>
      <p:sp>
        <p:nvSpPr>
          <p:cNvPr id="5" name="Footer Placeholder 4">
            <a:extLst>
              <a:ext uri="{FF2B5EF4-FFF2-40B4-BE49-F238E27FC236}">
                <a16:creationId xmlns:a16="http://schemas.microsoft.com/office/drawing/2014/main" xmlns="" id="{47924B08-08DE-4810-B697-8B8C2CEFB9E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AB54274E-22D1-42A3-B34F-258E5F2AF2FF}"/>
              </a:ext>
            </a:extLst>
          </p:cNvPr>
          <p:cNvSpPr>
            <a:spLocks noGrp="1"/>
          </p:cNvSpPr>
          <p:nvPr>
            <p:ph type="sldNum" sz="quarter" idx="12"/>
          </p:nvPr>
        </p:nvSpPr>
        <p:spPr/>
        <p:txBody>
          <a:bodyPr/>
          <a:lstStyle/>
          <a:p>
            <a:fld id="{98DF205A-F6FE-4D57-94DA-5410DD1BF792}" type="slidenum">
              <a:rPr lang="en-IN" smtClean="0"/>
              <a:pPr/>
              <a:t>‹#›</a:t>
            </a:fld>
            <a:endParaRPr lang="en-IN"/>
          </a:p>
        </p:txBody>
      </p:sp>
    </p:spTree>
    <p:extLst>
      <p:ext uri="{BB962C8B-B14F-4D97-AF65-F5344CB8AC3E}">
        <p14:creationId xmlns:p14="http://schemas.microsoft.com/office/powerpoint/2010/main" xmlns="" val="19448495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412C36A-8A15-4BB8-BCD2-2B0E5A57E51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D39E24C4-3BBD-42A8-A0B0-CC75F9B43CF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B5EAF29E-C6E6-4DB1-BB52-AC0B933887F3}"/>
              </a:ext>
            </a:extLst>
          </p:cNvPr>
          <p:cNvSpPr>
            <a:spLocks noGrp="1"/>
          </p:cNvSpPr>
          <p:nvPr>
            <p:ph type="dt" sz="half" idx="10"/>
          </p:nvPr>
        </p:nvSpPr>
        <p:spPr/>
        <p:txBody>
          <a:bodyPr/>
          <a:lstStyle/>
          <a:p>
            <a:fld id="{743B42FC-E0D3-4113-8D55-AC5AD46313B9}" type="datetimeFigureOut">
              <a:rPr lang="en-IN" smtClean="0"/>
              <a:pPr/>
              <a:t>21-11-2022</a:t>
            </a:fld>
            <a:endParaRPr lang="en-IN"/>
          </a:p>
        </p:txBody>
      </p:sp>
      <p:sp>
        <p:nvSpPr>
          <p:cNvPr id="5" name="Footer Placeholder 4">
            <a:extLst>
              <a:ext uri="{FF2B5EF4-FFF2-40B4-BE49-F238E27FC236}">
                <a16:creationId xmlns:a16="http://schemas.microsoft.com/office/drawing/2014/main" xmlns="" id="{F1D1601C-5C0E-4A0F-A00F-B35F5303D51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A4ECF7DE-502A-49C6-ACD2-FF586BFF0708}"/>
              </a:ext>
            </a:extLst>
          </p:cNvPr>
          <p:cNvSpPr>
            <a:spLocks noGrp="1"/>
          </p:cNvSpPr>
          <p:nvPr>
            <p:ph type="sldNum" sz="quarter" idx="12"/>
          </p:nvPr>
        </p:nvSpPr>
        <p:spPr/>
        <p:txBody>
          <a:bodyPr/>
          <a:lstStyle/>
          <a:p>
            <a:fld id="{98DF205A-F6FE-4D57-94DA-5410DD1BF792}" type="slidenum">
              <a:rPr lang="en-IN" smtClean="0"/>
              <a:pPr/>
              <a:t>‹#›</a:t>
            </a:fld>
            <a:endParaRPr lang="en-IN"/>
          </a:p>
        </p:txBody>
      </p:sp>
    </p:spTree>
    <p:extLst>
      <p:ext uri="{BB962C8B-B14F-4D97-AF65-F5344CB8AC3E}">
        <p14:creationId xmlns:p14="http://schemas.microsoft.com/office/powerpoint/2010/main" xmlns="" val="40708380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7E3D6E8F-0051-4074-86C4-8E0674D217C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F7E70C9A-F20D-4FE1-8E7C-214F23C705D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96101F07-DFF0-4DAA-ADE8-5B96E1EDC5E7}"/>
              </a:ext>
            </a:extLst>
          </p:cNvPr>
          <p:cNvSpPr>
            <a:spLocks noGrp="1"/>
          </p:cNvSpPr>
          <p:nvPr>
            <p:ph type="dt" sz="half" idx="10"/>
          </p:nvPr>
        </p:nvSpPr>
        <p:spPr/>
        <p:txBody>
          <a:bodyPr/>
          <a:lstStyle/>
          <a:p>
            <a:fld id="{743B42FC-E0D3-4113-8D55-AC5AD46313B9}" type="datetimeFigureOut">
              <a:rPr lang="en-IN" smtClean="0"/>
              <a:pPr/>
              <a:t>21-11-2022</a:t>
            </a:fld>
            <a:endParaRPr lang="en-IN"/>
          </a:p>
        </p:txBody>
      </p:sp>
      <p:sp>
        <p:nvSpPr>
          <p:cNvPr id="5" name="Footer Placeholder 4">
            <a:extLst>
              <a:ext uri="{FF2B5EF4-FFF2-40B4-BE49-F238E27FC236}">
                <a16:creationId xmlns:a16="http://schemas.microsoft.com/office/drawing/2014/main" xmlns="" id="{040FA65F-4940-4B0E-ADF1-5058A57A173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06746324-69E8-44C0-908E-DD416B7B9A59}"/>
              </a:ext>
            </a:extLst>
          </p:cNvPr>
          <p:cNvSpPr>
            <a:spLocks noGrp="1"/>
          </p:cNvSpPr>
          <p:nvPr>
            <p:ph type="sldNum" sz="quarter" idx="12"/>
          </p:nvPr>
        </p:nvSpPr>
        <p:spPr/>
        <p:txBody>
          <a:bodyPr/>
          <a:lstStyle/>
          <a:p>
            <a:fld id="{98DF205A-F6FE-4D57-94DA-5410DD1BF792}" type="slidenum">
              <a:rPr lang="en-IN" smtClean="0"/>
              <a:pPr/>
              <a:t>‹#›</a:t>
            </a:fld>
            <a:endParaRPr lang="en-IN"/>
          </a:p>
        </p:txBody>
      </p:sp>
    </p:spTree>
    <p:extLst>
      <p:ext uri="{BB962C8B-B14F-4D97-AF65-F5344CB8AC3E}">
        <p14:creationId xmlns:p14="http://schemas.microsoft.com/office/powerpoint/2010/main" xmlns="" val="8374986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0647EA3-0E0D-46C5-B5AD-92285434C818}"/>
              </a:ext>
            </a:extLst>
          </p:cNvPr>
          <p:cNvSpPr>
            <a:spLocks noGrp="1"/>
          </p:cNvSpPr>
          <p:nvPr>
            <p:ph type="title"/>
          </p:nvPr>
        </p:nvSpPr>
        <p:spPr>
          <a:xfrm>
            <a:off x="838200" y="0"/>
            <a:ext cx="10515600" cy="780281"/>
          </a:xfrm>
        </p:spPr>
        <p:txBody>
          <a:bodyPr/>
          <a:lstStyle/>
          <a:p>
            <a:r>
              <a:rPr lang="en-US" dirty="0"/>
              <a:t>Click to edit Master title style</a:t>
            </a:r>
            <a:endParaRPr lang="en-IN" dirty="0"/>
          </a:p>
        </p:txBody>
      </p:sp>
      <p:sp>
        <p:nvSpPr>
          <p:cNvPr id="3" name="Content Placeholder 2">
            <a:extLst>
              <a:ext uri="{FF2B5EF4-FFF2-40B4-BE49-F238E27FC236}">
                <a16:creationId xmlns:a16="http://schemas.microsoft.com/office/drawing/2014/main" xmlns="" id="{EEFED1D4-2839-493F-B78A-198219F76FC0}"/>
              </a:ext>
            </a:extLst>
          </p:cNvPr>
          <p:cNvSpPr>
            <a:spLocks noGrp="1"/>
          </p:cNvSpPr>
          <p:nvPr>
            <p:ph idx="1"/>
          </p:nvPr>
        </p:nvSpPr>
        <p:spPr>
          <a:xfrm>
            <a:off x="838200" y="1270535"/>
            <a:ext cx="10515600" cy="490642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35584EF8-A972-4FB3-9677-06C29FBF58B0}"/>
              </a:ext>
            </a:extLst>
          </p:cNvPr>
          <p:cNvSpPr>
            <a:spLocks noGrp="1"/>
          </p:cNvSpPr>
          <p:nvPr>
            <p:ph type="dt" sz="half" idx="10"/>
          </p:nvPr>
        </p:nvSpPr>
        <p:spPr/>
        <p:txBody>
          <a:bodyPr/>
          <a:lstStyle/>
          <a:p>
            <a:fld id="{743B42FC-E0D3-4113-8D55-AC5AD46313B9}" type="datetimeFigureOut">
              <a:rPr lang="en-IN" smtClean="0"/>
              <a:pPr/>
              <a:t>21-11-2022</a:t>
            </a:fld>
            <a:endParaRPr lang="en-IN"/>
          </a:p>
        </p:txBody>
      </p:sp>
      <p:sp>
        <p:nvSpPr>
          <p:cNvPr id="5" name="Footer Placeholder 4">
            <a:extLst>
              <a:ext uri="{FF2B5EF4-FFF2-40B4-BE49-F238E27FC236}">
                <a16:creationId xmlns:a16="http://schemas.microsoft.com/office/drawing/2014/main" xmlns="" id="{95C939C0-8DB1-411B-865A-61708301DC0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595348D7-3B2A-4688-879B-D3F2398EAF89}"/>
              </a:ext>
            </a:extLst>
          </p:cNvPr>
          <p:cNvSpPr>
            <a:spLocks noGrp="1"/>
          </p:cNvSpPr>
          <p:nvPr>
            <p:ph type="sldNum" sz="quarter" idx="12"/>
          </p:nvPr>
        </p:nvSpPr>
        <p:spPr/>
        <p:txBody>
          <a:bodyPr/>
          <a:lstStyle/>
          <a:p>
            <a:fld id="{98DF205A-F6FE-4D57-94DA-5410DD1BF792}" type="slidenum">
              <a:rPr lang="en-IN" smtClean="0"/>
              <a:pPr/>
              <a:t>‹#›</a:t>
            </a:fld>
            <a:endParaRPr lang="en-IN"/>
          </a:p>
        </p:txBody>
      </p:sp>
      <p:cxnSp>
        <p:nvCxnSpPr>
          <p:cNvPr id="8" name="Straight Connector 7">
            <a:extLst>
              <a:ext uri="{FF2B5EF4-FFF2-40B4-BE49-F238E27FC236}">
                <a16:creationId xmlns:a16="http://schemas.microsoft.com/office/drawing/2014/main" xmlns="" id="{FF851F1A-6ECC-4FC1-870F-D972721AF3A2}"/>
              </a:ext>
            </a:extLst>
          </p:cNvPr>
          <p:cNvCxnSpPr>
            <a:cxnSpLocks/>
          </p:cNvCxnSpPr>
          <p:nvPr userDrawn="1"/>
        </p:nvCxnSpPr>
        <p:spPr>
          <a:xfrm flipV="1">
            <a:off x="0" y="1087655"/>
            <a:ext cx="12192000" cy="1"/>
          </a:xfrm>
          <a:prstGeom prst="line">
            <a:avLst/>
          </a:prstGeom>
          <a:ln w="571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xmlns="" val="1436321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AA90101-BF47-4230-BC5C-D34FA8C530C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xmlns="" id="{FAC7E87C-DBD3-4B3C-99B9-9114A7CE3A2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80F41904-4D75-4004-B0E5-02FAF3CD1BE6}"/>
              </a:ext>
            </a:extLst>
          </p:cNvPr>
          <p:cNvSpPr>
            <a:spLocks noGrp="1"/>
          </p:cNvSpPr>
          <p:nvPr>
            <p:ph type="dt" sz="half" idx="10"/>
          </p:nvPr>
        </p:nvSpPr>
        <p:spPr/>
        <p:txBody>
          <a:bodyPr/>
          <a:lstStyle/>
          <a:p>
            <a:fld id="{743B42FC-E0D3-4113-8D55-AC5AD46313B9}" type="datetimeFigureOut">
              <a:rPr lang="en-IN" smtClean="0"/>
              <a:pPr/>
              <a:t>21-11-2022</a:t>
            </a:fld>
            <a:endParaRPr lang="en-IN"/>
          </a:p>
        </p:txBody>
      </p:sp>
      <p:sp>
        <p:nvSpPr>
          <p:cNvPr id="5" name="Footer Placeholder 4">
            <a:extLst>
              <a:ext uri="{FF2B5EF4-FFF2-40B4-BE49-F238E27FC236}">
                <a16:creationId xmlns:a16="http://schemas.microsoft.com/office/drawing/2014/main" xmlns="" id="{B1AA5107-2774-4ECA-ACE7-FC9E4089B98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AB121AE7-1C83-4329-A804-06261C1F4260}"/>
              </a:ext>
            </a:extLst>
          </p:cNvPr>
          <p:cNvSpPr>
            <a:spLocks noGrp="1"/>
          </p:cNvSpPr>
          <p:nvPr>
            <p:ph type="sldNum" sz="quarter" idx="12"/>
          </p:nvPr>
        </p:nvSpPr>
        <p:spPr/>
        <p:txBody>
          <a:bodyPr/>
          <a:lstStyle/>
          <a:p>
            <a:fld id="{98DF205A-F6FE-4D57-94DA-5410DD1BF792}" type="slidenum">
              <a:rPr lang="en-IN" smtClean="0"/>
              <a:pPr/>
              <a:t>‹#›</a:t>
            </a:fld>
            <a:endParaRPr lang="en-IN"/>
          </a:p>
        </p:txBody>
      </p:sp>
    </p:spTree>
    <p:extLst>
      <p:ext uri="{BB962C8B-B14F-4D97-AF65-F5344CB8AC3E}">
        <p14:creationId xmlns:p14="http://schemas.microsoft.com/office/powerpoint/2010/main" xmlns="" val="11491586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C1B09E6-B2CC-4857-ADFA-CBE9056448C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56AD7B74-AB94-4901-B950-8DA9362F768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xmlns="" id="{42234726-D252-41EF-AF23-891755C28F0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xmlns="" id="{A6E2C9A4-7147-42BD-BAC9-73435F16364E}"/>
              </a:ext>
            </a:extLst>
          </p:cNvPr>
          <p:cNvSpPr>
            <a:spLocks noGrp="1"/>
          </p:cNvSpPr>
          <p:nvPr>
            <p:ph type="dt" sz="half" idx="10"/>
          </p:nvPr>
        </p:nvSpPr>
        <p:spPr/>
        <p:txBody>
          <a:bodyPr/>
          <a:lstStyle/>
          <a:p>
            <a:fld id="{743B42FC-E0D3-4113-8D55-AC5AD46313B9}" type="datetimeFigureOut">
              <a:rPr lang="en-IN" smtClean="0"/>
              <a:pPr/>
              <a:t>21-11-2022</a:t>
            </a:fld>
            <a:endParaRPr lang="en-IN"/>
          </a:p>
        </p:txBody>
      </p:sp>
      <p:sp>
        <p:nvSpPr>
          <p:cNvPr id="6" name="Footer Placeholder 5">
            <a:extLst>
              <a:ext uri="{FF2B5EF4-FFF2-40B4-BE49-F238E27FC236}">
                <a16:creationId xmlns:a16="http://schemas.microsoft.com/office/drawing/2014/main" xmlns="" id="{B6BBBAF5-C058-47E5-A324-50593C27CAD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88833BA9-D639-47F7-A954-36E246142BBA}"/>
              </a:ext>
            </a:extLst>
          </p:cNvPr>
          <p:cNvSpPr>
            <a:spLocks noGrp="1"/>
          </p:cNvSpPr>
          <p:nvPr>
            <p:ph type="sldNum" sz="quarter" idx="12"/>
          </p:nvPr>
        </p:nvSpPr>
        <p:spPr/>
        <p:txBody>
          <a:bodyPr/>
          <a:lstStyle/>
          <a:p>
            <a:fld id="{98DF205A-F6FE-4D57-94DA-5410DD1BF792}" type="slidenum">
              <a:rPr lang="en-IN" smtClean="0"/>
              <a:pPr/>
              <a:t>‹#›</a:t>
            </a:fld>
            <a:endParaRPr lang="en-IN"/>
          </a:p>
        </p:txBody>
      </p:sp>
    </p:spTree>
    <p:extLst>
      <p:ext uri="{BB962C8B-B14F-4D97-AF65-F5344CB8AC3E}">
        <p14:creationId xmlns:p14="http://schemas.microsoft.com/office/powerpoint/2010/main" xmlns="" val="17123193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DEBC8C6-B194-4136-B635-AB342FF18B5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E584E828-1004-4DA0-BFDC-8E04E2AD02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92CC7E97-4F91-4BC6-98E2-FE7E31351B6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xmlns="" id="{55002F96-97AB-4B85-86AC-C982B71DC4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9EECA502-D2F4-4193-95BB-CC2E4CF2935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xmlns="" id="{8A8B5B99-F023-4A0B-A641-EE4988E2FB3F}"/>
              </a:ext>
            </a:extLst>
          </p:cNvPr>
          <p:cNvSpPr>
            <a:spLocks noGrp="1"/>
          </p:cNvSpPr>
          <p:nvPr>
            <p:ph type="dt" sz="half" idx="10"/>
          </p:nvPr>
        </p:nvSpPr>
        <p:spPr/>
        <p:txBody>
          <a:bodyPr/>
          <a:lstStyle/>
          <a:p>
            <a:fld id="{743B42FC-E0D3-4113-8D55-AC5AD46313B9}" type="datetimeFigureOut">
              <a:rPr lang="en-IN" smtClean="0"/>
              <a:pPr/>
              <a:t>21-11-2022</a:t>
            </a:fld>
            <a:endParaRPr lang="en-IN"/>
          </a:p>
        </p:txBody>
      </p:sp>
      <p:sp>
        <p:nvSpPr>
          <p:cNvPr id="8" name="Footer Placeholder 7">
            <a:extLst>
              <a:ext uri="{FF2B5EF4-FFF2-40B4-BE49-F238E27FC236}">
                <a16:creationId xmlns:a16="http://schemas.microsoft.com/office/drawing/2014/main" xmlns="" id="{614BD14D-7A42-471E-BCBB-62D33F7B6F6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xmlns="" id="{56AF7EB7-356B-46E9-B79C-79D20D27359F}"/>
              </a:ext>
            </a:extLst>
          </p:cNvPr>
          <p:cNvSpPr>
            <a:spLocks noGrp="1"/>
          </p:cNvSpPr>
          <p:nvPr>
            <p:ph type="sldNum" sz="quarter" idx="12"/>
          </p:nvPr>
        </p:nvSpPr>
        <p:spPr/>
        <p:txBody>
          <a:bodyPr/>
          <a:lstStyle/>
          <a:p>
            <a:fld id="{98DF205A-F6FE-4D57-94DA-5410DD1BF792}" type="slidenum">
              <a:rPr lang="en-IN" smtClean="0"/>
              <a:pPr/>
              <a:t>‹#›</a:t>
            </a:fld>
            <a:endParaRPr lang="en-IN"/>
          </a:p>
        </p:txBody>
      </p:sp>
    </p:spTree>
    <p:extLst>
      <p:ext uri="{BB962C8B-B14F-4D97-AF65-F5344CB8AC3E}">
        <p14:creationId xmlns:p14="http://schemas.microsoft.com/office/powerpoint/2010/main" xmlns="" val="18474036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EB41FF0-4E3A-4C37-8E31-F6D378B601B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xmlns="" id="{8F833D25-9809-42B3-90C3-3F5B9D429FCC}"/>
              </a:ext>
            </a:extLst>
          </p:cNvPr>
          <p:cNvSpPr>
            <a:spLocks noGrp="1"/>
          </p:cNvSpPr>
          <p:nvPr>
            <p:ph type="dt" sz="half" idx="10"/>
          </p:nvPr>
        </p:nvSpPr>
        <p:spPr/>
        <p:txBody>
          <a:bodyPr/>
          <a:lstStyle/>
          <a:p>
            <a:fld id="{743B42FC-E0D3-4113-8D55-AC5AD46313B9}" type="datetimeFigureOut">
              <a:rPr lang="en-IN" smtClean="0"/>
              <a:pPr/>
              <a:t>21-11-2022</a:t>
            </a:fld>
            <a:endParaRPr lang="en-IN"/>
          </a:p>
        </p:txBody>
      </p:sp>
      <p:sp>
        <p:nvSpPr>
          <p:cNvPr id="4" name="Footer Placeholder 3">
            <a:extLst>
              <a:ext uri="{FF2B5EF4-FFF2-40B4-BE49-F238E27FC236}">
                <a16:creationId xmlns:a16="http://schemas.microsoft.com/office/drawing/2014/main" xmlns="" id="{61AFBFA0-9FBB-4B16-AA17-3FED936DB25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xmlns="" id="{44F52F51-6759-4AEA-8452-F2E987623A80}"/>
              </a:ext>
            </a:extLst>
          </p:cNvPr>
          <p:cNvSpPr>
            <a:spLocks noGrp="1"/>
          </p:cNvSpPr>
          <p:nvPr>
            <p:ph type="sldNum" sz="quarter" idx="12"/>
          </p:nvPr>
        </p:nvSpPr>
        <p:spPr/>
        <p:txBody>
          <a:bodyPr/>
          <a:lstStyle/>
          <a:p>
            <a:fld id="{98DF205A-F6FE-4D57-94DA-5410DD1BF792}" type="slidenum">
              <a:rPr lang="en-IN" smtClean="0"/>
              <a:pPr/>
              <a:t>‹#›</a:t>
            </a:fld>
            <a:endParaRPr lang="en-IN"/>
          </a:p>
        </p:txBody>
      </p:sp>
    </p:spTree>
    <p:extLst>
      <p:ext uri="{BB962C8B-B14F-4D97-AF65-F5344CB8AC3E}">
        <p14:creationId xmlns:p14="http://schemas.microsoft.com/office/powerpoint/2010/main" xmlns="" val="40714264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0AC8906D-A9F6-43CA-A3F9-45FA18523A2B}"/>
              </a:ext>
            </a:extLst>
          </p:cNvPr>
          <p:cNvSpPr>
            <a:spLocks noGrp="1"/>
          </p:cNvSpPr>
          <p:nvPr>
            <p:ph type="dt" sz="half" idx="10"/>
          </p:nvPr>
        </p:nvSpPr>
        <p:spPr/>
        <p:txBody>
          <a:bodyPr/>
          <a:lstStyle/>
          <a:p>
            <a:fld id="{743B42FC-E0D3-4113-8D55-AC5AD46313B9}" type="datetimeFigureOut">
              <a:rPr lang="en-IN" smtClean="0"/>
              <a:pPr/>
              <a:t>21-11-2022</a:t>
            </a:fld>
            <a:endParaRPr lang="en-IN"/>
          </a:p>
        </p:txBody>
      </p:sp>
      <p:sp>
        <p:nvSpPr>
          <p:cNvPr id="3" name="Footer Placeholder 2">
            <a:extLst>
              <a:ext uri="{FF2B5EF4-FFF2-40B4-BE49-F238E27FC236}">
                <a16:creationId xmlns:a16="http://schemas.microsoft.com/office/drawing/2014/main" xmlns="" id="{1D79D4E2-6233-4FC3-AEB5-26CDA912365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xmlns="" id="{BB8AA923-CD74-4CB7-8F24-7355D2C67B8D}"/>
              </a:ext>
            </a:extLst>
          </p:cNvPr>
          <p:cNvSpPr>
            <a:spLocks noGrp="1"/>
          </p:cNvSpPr>
          <p:nvPr>
            <p:ph type="sldNum" sz="quarter" idx="12"/>
          </p:nvPr>
        </p:nvSpPr>
        <p:spPr/>
        <p:txBody>
          <a:bodyPr/>
          <a:lstStyle/>
          <a:p>
            <a:fld id="{98DF205A-F6FE-4D57-94DA-5410DD1BF792}" type="slidenum">
              <a:rPr lang="en-IN" smtClean="0"/>
              <a:pPr/>
              <a:t>‹#›</a:t>
            </a:fld>
            <a:endParaRPr lang="en-IN"/>
          </a:p>
        </p:txBody>
      </p:sp>
    </p:spTree>
    <p:extLst>
      <p:ext uri="{BB962C8B-B14F-4D97-AF65-F5344CB8AC3E}">
        <p14:creationId xmlns:p14="http://schemas.microsoft.com/office/powerpoint/2010/main" xmlns="" val="21854387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1863921-1043-411F-901C-DBBE27EAA0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B0461045-F855-4BFC-B79E-9AF46548D9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xmlns="" id="{6B2C1C67-9931-4837-959D-6F1C017BB2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9CB905BB-F0E0-49D1-9093-CF5395A0B448}"/>
              </a:ext>
            </a:extLst>
          </p:cNvPr>
          <p:cNvSpPr>
            <a:spLocks noGrp="1"/>
          </p:cNvSpPr>
          <p:nvPr>
            <p:ph type="dt" sz="half" idx="10"/>
          </p:nvPr>
        </p:nvSpPr>
        <p:spPr/>
        <p:txBody>
          <a:bodyPr/>
          <a:lstStyle/>
          <a:p>
            <a:fld id="{743B42FC-E0D3-4113-8D55-AC5AD46313B9}" type="datetimeFigureOut">
              <a:rPr lang="en-IN" smtClean="0"/>
              <a:pPr/>
              <a:t>21-11-2022</a:t>
            </a:fld>
            <a:endParaRPr lang="en-IN"/>
          </a:p>
        </p:txBody>
      </p:sp>
      <p:sp>
        <p:nvSpPr>
          <p:cNvPr id="6" name="Footer Placeholder 5">
            <a:extLst>
              <a:ext uri="{FF2B5EF4-FFF2-40B4-BE49-F238E27FC236}">
                <a16:creationId xmlns:a16="http://schemas.microsoft.com/office/drawing/2014/main" xmlns="" id="{FF61474B-2C3F-48C8-B8D4-BA687527F49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3D704ABA-A503-4292-877A-AFDE5EEABD80}"/>
              </a:ext>
            </a:extLst>
          </p:cNvPr>
          <p:cNvSpPr>
            <a:spLocks noGrp="1"/>
          </p:cNvSpPr>
          <p:nvPr>
            <p:ph type="sldNum" sz="quarter" idx="12"/>
          </p:nvPr>
        </p:nvSpPr>
        <p:spPr/>
        <p:txBody>
          <a:bodyPr/>
          <a:lstStyle/>
          <a:p>
            <a:fld id="{98DF205A-F6FE-4D57-94DA-5410DD1BF792}" type="slidenum">
              <a:rPr lang="en-IN" smtClean="0"/>
              <a:pPr/>
              <a:t>‹#›</a:t>
            </a:fld>
            <a:endParaRPr lang="en-IN"/>
          </a:p>
        </p:txBody>
      </p:sp>
    </p:spTree>
    <p:extLst>
      <p:ext uri="{BB962C8B-B14F-4D97-AF65-F5344CB8AC3E}">
        <p14:creationId xmlns:p14="http://schemas.microsoft.com/office/powerpoint/2010/main" xmlns="" val="36330090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D6781CC-1CFC-45D8-A65B-EB317923DBB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xmlns="" id="{2F508B4C-6CAF-4519-BDA6-CC2A5B9E272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xmlns="" id="{11A988D2-766F-4C7C-912D-3E436AEA72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6449B14C-3D11-4A27-B536-110B19B45E86}"/>
              </a:ext>
            </a:extLst>
          </p:cNvPr>
          <p:cNvSpPr>
            <a:spLocks noGrp="1"/>
          </p:cNvSpPr>
          <p:nvPr>
            <p:ph type="dt" sz="half" idx="10"/>
          </p:nvPr>
        </p:nvSpPr>
        <p:spPr/>
        <p:txBody>
          <a:bodyPr/>
          <a:lstStyle/>
          <a:p>
            <a:fld id="{743B42FC-E0D3-4113-8D55-AC5AD46313B9}" type="datetimeFigureOut">
              <a:rPr lang="en-IN" smtClean="0"/>
              <a:pPr/>
              <a:t>21-11-2022</a:t>
            </a:fld>
            <a:endParaRPr lang="en-IN"/>
          </a:p>
        </p:txBody>
      </p:sp>
      <p:sp>
        <p:nvSpPr>
          <p:cNvPr id="6" name="Footer Placeholder 5">
            <a:extLst>
              <a:ext uri="{FF2B5EF4-FFF2-40B4-BE49-F238E27FC236}">
                <a16:creationId xmlns:a16="http://schemas.microsoft.com/office/drawing/2014/main" xmlns="" id="{67470C29-BD24-4ED2-BE95-154874771DB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7B1B13C9-DC6C-4C23-B48B-E4170FDDD273}"/>
              </a:ext>
            </a:extLst>
          </p:cNvPr>
          <p:cNvSpPr>
            <a:spLocks noGrp="1"/>
          </p:cNvSpPr>
          <p:nvPr>
            <p:ph type="sldNum" sz="quarter" idx="12"/>
          </p:nvPr>
        </p:nvSpPr>
        <p:spPr/>
        <p:txBody>
          <a:bodyPr/>
          <a:lstStyle/>
          <a:p>
            <a:fld id="{98DF205A-F6FE-4D57-94DA-5410DD1BF792}" type="slidenum">
              <a:rPr lang="en-IN" smtClean="0"/>
              <a:pPr/>
              <a:t>‹#›</a:t>
            </a:fld>
            <a:endParaRPr lang="en-IN"/>
          </a:p>
        </p:txBody>
      </p:sp>
    </p:spTree>
    <p:extLst>
      <p:ext uri="{BB962C8B-B14F-4D97-AF65-F5344CB8AC3E}">
        <p14:creationId xmlns:p14="http://schemas.microsoft.com/office/powerpoint/2010/main" xmlns="" val="18050490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CC28F0E0-5E04-4C07-A36B-9F138F37CAF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311D1520-3D36-4326-A0CA-3B3B407CA0C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C84C4BC1-AF50-4A5D-BDEA-FF567A02FD7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3B42FC-E0D3-4113-8D55-AC5AD46313B9}" type="datetimeFigureOut">
              <a:rPr lang="en-IN" smtClean="0"/>
              <a:pPr/>
              <a:t>21-11-2022</a:t>
            </a:fld>
            <a:endParaRPr lang="en-IN"/>
          </a:p>
        </p:txBody>
      </p:sp>
      <p:sp>
        <p:nvSpPr>
          <p:cNvPr id="5" name="Footer Placeholder 4">
            <a:extLst>
              <a:ext uri="{FF2B5EF4-FFF2-40B4-BE49-F238E27FC236}">
                <a16:creationId xmlns:a16="http://schemas.microsoft.com/office/drawing/2014/main" xmlns="" id="{EFF3B124-19E6-47DD-B8CB-24483F3814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xmlns="" id="{D3CF833E-95DF-4B21-A300-300BF5ED69F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DF205A-F6FE-4D57-94DA-5410DD1BF792}" type="slidenum">
              <a:rPr lang="en-IN" smtClean="0"/>
              <a:pPr/>
              <a:t>‹#›</a:t>
            </a:fld>
            <a:endParaRPr lang="en-IN"/>
          </a:p>
        </p:txBody>
      </p:sp>
    </p:spTree>
    <p:extLst>
      <p:ext uri="{BB962C8B-B14F-4D97-AF65-F5344CB8AC3E}">
        <p14:creationId xmlns:p14="http://schemas.microsoft.com/office/powerpoint/2010/main" xmlns="" val="33929851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customXml" Target="../ink/ink3.xml"/><Relationship Id="rId13" Type="http://schemas.openxmlformats.org/officeDocument/2006/relationships/image" Target="../media/image13.emf"/><Relationship Id="rId18" Type="http://schemas.openxmlformats.org/officeDocument/2006/relationships/customXml" Target="../ink/ink8.xml"/><Relationship Id="rId3" Type="http://schemas.openxmlformats.org/officeDocument/2006/relationships/notesSlide" Target="../notesSlides/notesSlide7.xml"/><Relationship Id="rId7" Type="http://schemas.openxmlformats.org/officeDocument/2006/relationships/image" Target="../media/image10.emf"/><Relationship Id="rId12" Type="http://schemas.openxmlformats.org/officeDocument/2006/relationships/customXml" Target="../ink/ink5.xml"/><Relationship Id="rId17" Type="http://schemas.openxmlformats.org/officeDocument/2006/relationships/image" Target="../media/image15.emf"/><Relationship Id="rId2" Type="http://schemas.openxmlformats.org/officeDocument/2006/relationships/slideLayout" Target="../slideLayouts/slideLayout7.xml"/><Relationship Id="rId16" Type="http://schemas.openxmlformats.org/officeDocument/2006/relationships/customXml" Target="../ink/ink7.xml"/><Relationship Id="rId1" Type="http://schemas.openxmlformats.org/officeDocument/2006/relationships/vmlDrawing" Target="../drawings/vmlDrawing8.vml"/><Relationship Id="rId6" Type="http://schemas.openxmlformats.org/officeDocument/2006/relationships/customXml" Target="../ink/ink2.xml"/><Relationship Id="rId11" Type="http://schemas.openxmlformats.org/officeDocument/2006/relationships/image" Target="../media/image12.emf"/><Relationship Id="rId5" Type="http://schemas.openxmlformats.org/officeDocument/2006/relationships/image" Target="../media/image9.emf"/><Relationship Id="rId15" Type="http://schemas.openxmlformats.org/officeDocument/2006/relationships/image" Target="../media/image14.emf"/><Relationship Id="rId10" Type="http://schemas.openxmlformats.org/officeDocument/2006/relationships/customXml" Target="../ink/ink4.xml"/><Relationship Id="rId19" Type="http://schemas.openxmlformats.org/officeDocument/2006/relationships/image" Target="../media/image16.emf"/><Relationship Id="rId4" Type="http://schemas.openxmlformats.org/officeDocument/2006/relationships/customXml" Target="../ink/ink1.xml"/><Relationship Id="rId9" Type="http://schemas.openxmlformats.org/officeDocument/2006/relationships/image" Target="../media/image11.emf"/><Relationship Id="rId14" Type="http://schemas.openxmlformats.org/officeDocument/2006/relationships/customXml" Target="../ink/ink6.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vmlDrawing" Target="../drawings/vmlDrawing9.vml"/><Relationship Id="rId6" Type="http://schemas.openxmlformats.org/officeDocument/2006/relationships/image" Target="../media/image18.emf"/><Relationship Id="rId5" Type="http://schemas.openxmlformats.org/officeDocument/2006/relationships/customXml" Target="../ink/ink9.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8" Type="http://schemas.openxmlformats.org/officeDocument/2006/relationships/image" Target="../media/image20.emf"/><Relationship Id="rId3" Type="http://schemas.openxmlformats.org/officeDocument/2006/relationships/notesSlide" Target="../notesSlides/notesSlide9.xml"/><Relationship Id="rId7" Type="http://schemas.openxmlformats.org/officeDocument/2006/relationships/customXml" Target="../ink/ink11.xml"/><Relationship Id="rId2" Type="http://schemas.openxmlformats.org/officeDocument/2006/relationships/slideLayout" Target="../slideLayouts/slideLayout7.xml"/><Relationship Id="rId1" Type="http://schemas.openxmlformats.org/officeDocument/2006/relationships/vmlDrawing" Target="../drawings/vmlDrawing10.vml"/><Relationship Id="rId6" Type="http://schemas.openxmlformats.org/officeDocument/2006/relationships/image" Target="../media/image19.emf"/><Relationship Id="rId5" Type="http://schemas.openxmlformats.org/officeDocument/2006/relationships/customXml" Target="../ink/ink10.xml"/><Relationship Id="rId10" Type="http://schemas.openxmlformats.org/officeDocument/2006/relationships/image" Target="../media/image21.emf"/><Relationship Id="rId4" Type="http://schemas.openxmlformats.org/officeDocument/2006/relationships/image" Target="../media/image17.png"/><Relationship Id="rId9" Type="http://schemas.openxmlformats.org/officeDocument/2006/relationships/customXml" Target="../ink/ink1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3.emf"/><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customXml" Target="../ink/ink14.xml"/><Relationship Id="rId5" Type="http://schemas.openxmlformats.org/officeDocument/2006/relationships/image" Target="../media/image22.emf"/><Relationship Id="rId4" Type="http://schemas.openxmlformats.org/officeDocument/2006/relationships/customXml" Target="../ink/ink13.xml"/></Relationships>
</file>

<file path=ppt/slides/_rels/slide15.xml.rels><?xml version="1.0" encoding="UTF-8" standalone="yes"?>
<Relationships xmlns="http://schemas.openxmlformats.org/package/2006/relationships"><Relationship Id="rId8" Type="http://schemas.openxmlformats.org/officeDocument/2006/relationships/customXml" Target="../ink/ink17.xml"/><Relationship Id="rId3" Type="http://schemas.openxmlformats.org/officeDocument/2006/relationships/image" Target="../media/image17.png"/><Relationship Id="rId7" Type="http://schemas.openxmlformats.org/officeDocument/2006/relationships/image" Target="../media/image25.emf"/><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customXml" Target="../ink/ink16.xml"/><Relationship Id="rId11" Type="http://schemas.openxmlformats.org/officeDocument/2006/relationships/image" Target="../media/image27.emf"/><Relationship Id="rId5" Type="http://schemas.openxmlformats.org/officeDocument/2006/relationships/image" Target="../media/image24.emf"/><Relationship Id="rId10" Type="http://schemas.openxmlformats.org/officeDocument/2006/relationships/customXml" Target="../ink/ink18.xml"/><Relationship Id="rId4" Type="http://schemas.openxmlformats.org/officeDocument/2006/relationships/customXml" Target="../ink/ink15.xml"/><Relationship Id="rId9" Type="http://schemas.openxmlformats.org/officeDocument/2006/relationships/image" Target="../media/image26.em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0.emf"/><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customXml" Target="../ink/ink20.xml"/><Relationship Id="rId5" Type="http://schemas.openxmlformats.org/officeDocument/2006/relationships/image" Target="../media/image29.emf"/><Relationship Id="rId4" Type="http://schemas.openxmlformats.org/officeDocument/2006/relationships/customXml" Target="../ink/ink19.xml"/></Relationships>
</file>

<file path=ppt/slides/_rels/slide19.xml.rels><?xml version="1.0" encoding="UTF-8" standalone="yes"?>
<Relationships xmlns="http://schemas.openxmlformats.org/package/2006/relationships"><Relationship Id="rId8" Type="http://schemas.openxmlformats.org/officeDocument/2006/relationships/customXml" Target="../ink/ink23.xml"/><Relationship Id="rId3" Type="http://schemas.openxmlformats.org/officeDocument/2006/relationships/image" Target="../media/image31.png"/><Relationship Id="rId7" Type="http://schemas.openxmlformats.org/officeDocument/2006/relationships/image" Target="../media/image33.emf"/><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customXml" Target="../ink/ink22.xml"/><Relationship Id="rId11" Type="http://schemas.openxmlformats.org/officeDocument/2006/relationships/image" Target="../media/image35.emf"/><Relationship Id="rId5" Type="http://schemas.openxmlformats.org/officeDocument/2006/relationships/image" Target="../media/image32.emf"/><Relationship Id="rId10" Type="http://schemas.openxmlformats.org/officeDocument/2006/relationships/customXml" Target="../ink/ink24.xml"/><Relationship Id="rId4" Type="http://schemas.openxmlformats.org/officeDocument/2006/relationships/customXml" Target="../ink/ink21.xml"/><Relationship Id="rId9" Type="http://schemas.openxmlformats.org/officeDocument/2006/relationships/image" Target="../media/image34.emf"/></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2.pn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vmlDrawing" Target="../drawings/vmlDrawing2.vml"/><Relationship Id="rId5" Type="http://schemas.openxmlformats.org/officeDocument/2006/relationships/image" Target="../media/image2.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vmlDrawing" Target="../drawings/vmlDrawing3.v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7.xml"/><Relationship Id="rId1" Type="http://schemas.openxmlformats.org/officeDocument/2006/relationships/vmlDrawing" Target="../drawings/vmlDrawing4.v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7.xml"/><Relationship Id="rId1" Type="http://schemas.openxmlformats.org/officeDocument/2006/relationships/vmlDrawing" Target="../drawings/vmlDrawing5.v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vmlDrawing" Target="../drawings/vmlDrawing6.v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vmlDrawing" Target="../drawings/vmlDrawing7.v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croll: Horizontal 1">
            <a:extLst>
              <a:ext uri="{FF2B5EF4-FFF2-40B4-BE49-F238E27FC236}">
                <a16:creationId xmlns:a16="http://schemas.microsoft.com/office/drawing/2014/main" xmlns="" id="{184F708F-2C03-4C03-9420-D873F1F99E5D}"/>
              </a:ext>
            </a:extLst>
          </p:cNvPr>
          <p:cNvSpPr/>
          <p:nvPr/>
        </p:nvSpPr>
        <p:spPr>
          <a:xfrm>
            <a:off x="1948070" y="2637185"/>
            <a:ext cx="7646504" cy="1540565"/>
          </a:xfrm>
          <a:prstGeom prst="horizontalScroll">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000" b="1" dirty="0"/>
              <a:t>Nearest Neighbour Classifier</a:t>
            </a:r>
          </a:p>
        </p:txBody>
      </p:sp>
    </p:spTree>
    <p:extLst>
      <p:ext uri="{BB962C8B-B14F-4D97-AF65-F5344CB8AC3E}">
        <p14:creationId xmlns:p14="http://schemas.microsoft.com/office/powerpoint/2010/main" xmlns="" val="8492778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xmlns="" id="{88780D3A-CAEC-4D27-83B8-7D9A5B169C6E}"/>
              </a:ext>
            </a:extLst>
          </p:cNvPr>
          <p:cNvCxnSpPr/>
          <p:nvPr/>
        </p:nvCxnSpPr>
        <p:spPr>
          <a:xfrm flipV="1">
            <a:off x="144885" y="983314"/>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145409" name="Picture 1"/>
          <p:cNvPicPr>
            <a:picLocks noChangeAspect="1" noChangeArrowheads="1"/>
          </p:cNvPicPr>
          <p:nvPr/>
        </p:nvPicPr>
        <p:blipFill>
          <a:blip r:embed="rId3" cstate="print"/>
          <a:srcRect l="9078" t="26302" r="43924" b="33594"/>
          <a:stretch>
            <a:fillRect/>
          </a:stretch>
        </p:blipFill>
        <p:spPr bwMode="auto">
          <a:xfrm>
            <a:off x="1047750" y="1295400"/>
            <a:ext cx="10344150" cy="4962614"/>
          </a:xfrm>
          <a:prstGeom prst="rect">
            <a:avLst/>
          </a:prstGeom>
          <a:noFill/>
          <a:ln w="9525">
            <a:noFill/>
            <a:miter lim="800000"/>
            <a:headEnd/>
            <a:tailEnd/>
          </a:ln>
        </p:spPr>
      </p:pic>
      <p:sp>
        <p:nvSpPr>
          <p:cNvPr id="4" name="TextBox 3"/>
          <p:cNvSpPr txBox="1"/>
          <p:nvPr/>
        </p:nvSpPr>
        <p:spPr>
          <a:xfrm>
            <a:off x="1847850" y="6000750"/>
            <a:ext cx="6477000" cy="646331"/>
          </a:xfrm>
          <a:prstGeom prst="rect">
            <a:avLst/>
          </a:prstGeom>
          <a:noFill/>
        </p:spPr>
        <p:txBody>
          <a:bodyPr wrap="square" rtlCol="0">
            <a:spAutoFit/>
          </a:bodyPr>
          <a:lstStyle/>
          <a:p>
            <a:r>
              <a:rPr lang="en-US" dirty="0">
                <a:latin typeface="Verdana" pitchFamily="34" charset="0"/>
                <a:ea typeface="Verdana" pitchFamily="34" charset="0"/>
                <a:cs typeface="Verdana" pitchFamily="34" charset="0"/>
              </a:rPr>
              <a:t>Manhattan distance</a:t>
            </a:r>
          </a:p>
          <a:p>
            <a:r>
              <a:rPr lang="en-US" dirty="0">
                <a:latin typeface="Verdana" pitchFamily="34" charset="0"/>
                <a:ea typeface="Verdana" pitchFamily="34" charset="0"/>
                <a:cs typeface="Verdana" pitchFamily="34" charset="0"/>
              </a:rPr>
              <a:t>Cosine similarities</a:t>
            </a:r>
          </a:p>
        </p:txBody>
      </p:sp>
    </p:spTree>
    <p:extLst>
      <p:ext uri="{BB962C8B-B14F-4D97-AF65-F5344CB8AC3E}">
        <p14:creationId xmlns:p14="http://schemas.microsoft.com/office/powerpoint/2010/main" xmlns="" val="368367748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xmlns="" id="{88780D3A-CAEC-4D27-83B8-7D9A5B169C6E}"/>
              </a:ext>
            </a:extLst>
          </p:cNvPr>
          <p:cNvCxnSpPr/>
          <p:nvPr/>
        </p:nvCxnSpPr>
        <p:spPr>
          <a:xfrm flipV="1">
            <a:off x="144885" y="983314"/>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graphicFrame>
        <p:nvGraphicFramePr>
          <p:cNvPr id="3" name="Table 2"/>
          <p:cNvGraphicFramePr>
            <a:graphicFrameLocks noGrp="1"/>
          </p:cNvGraphicFramePr>
          <p:nvPr/>
        </p:nvGraphicFramePr>
        <p:xfrm>
          <a:off x="361950" y="1371064"/>
          <a:ext cx="4648200" cy="4896385"/>
        </p:xfrm>
        <a:graphic>
          <a:graphicData uri="http://schemas.openxmlformats.org/drawingml/2006/table">
            <a:tbl>
              <a:tblPr>
                <a:tableStyleId>{775DCB02-9BB8-47FD-8907-85C794F793BA}</a:tableStyleId>
              </a:tblPr>
              <a:tblGrid>
                <a:gridCol w="1459580">
                  <a:extLst>
                    <a:ext uri="{9D8B030D-6E8A-4147-A177-3AD203B41FA5}">
                      <a16:colId xmlns:a16="http://schemas.microsoft.com/office/drawing/2014/main" xmlns="" val="20000"/>
                    </a:ext>
                  </a:extLst>
                </a:gridCol>
                <a:gridCol w="1841316">
                  <a:extLst>
                    <a:ext uri="{9D8B030D-6E8A-4147-A177-3AD203B41FA5}">
                      <a16:colId xmlns:a16="http://schemas.microsoft.com/office/drawing/2014/main" xmlns="" val="20001"/>
                    </a:ext>
                  </a:extLst>
                </a:gridCol>
                <a:gridCol w="1347304">
                  <a:extLst>
                    <a:ext uri="{9D8B030D-6E8A-4147-A177-3AD203B41FA5}">
                      <a16:colId xmlns:a16="http://schemas.microsoft.com/office/drawing/2014/main" xmlns="" val="20002"/>
                    </a:ext>
                  </a:extLst>
                </a:gridCol>
              </a:tblGrid>
              <a:tr h="376645">
                <a:tc>
                  <a:txBody>
                    <a:bodyPr/>
                    <a:lstStyle/>
                    <a:p>
                      <a:pPr algn="l" fontAlgn="b"/>
                      <a:r>
                        <a:rPr lang="en-US" sz="2000" b="1" u="none" strike="noStrike" dirty="0"/>
                        <a:t>Height(Feet)</a:t>
                      </a:r>
                      <a:endParaRPr lang="en-US" sz="2000" b="1" i="0" u="none" strike="noStrike" dirty="0">
                        <a:solidFill>
                          <a:srgbClr val="000000"/>
                        </a:solidFill>
                        <a:latin typeface="Calibri"/>
                      </a:endParaRPr>
                    </a:p>
                  </a:txBody>
                  <a:tcPr marL="9525" marR="9525" marT="9525" marB="0" anchor="b"/>
                </a:tc>
                <a:tc>
                  <a:txBody>
                    <a:bodyPr/>
                    <a:lstStyle/>
                    <a:p>
                      <a:pPr algn="l" fontAlgn="b"/>
                      <a:r>
                        <a:rPr lang="en-US" sz="2000" b="1" u="none" strike="noStrike" dirty="0"/>
                        <a:t>Weight(Pounds)</a:t>
                      </a:r>
                      <a:endParaRPr lang="en-US" sz="2000" b="1" i="0" u="none" strike="noStrike" dirty="0">
                        <a:solidFill>
                          <a:srgbClr val="000000"/>
                        </a:solidFill>
                        <a:latin typeface="Calibri"/>
                      </a:endParaRPr>
                    </a:p>
                  </a:txBody>
                  <a:tcPr marL="9525" marR="9525" marT="9525" marB="0" anchor="b"/>
                </a:tc>
                <a:tc>
                  <a:txBody>
                    <a:bodyPr/>
                    <a:lstStyle/>
                    <a:p>
                      <a:pPr algn="l" fontAlgn="b"/>
                      <a:r>
                        <a:rPr lang="en-US" sz="2000" b="1" u="none" strike="noStrike" dirty="0"/>
                        <a:t>Obesity</a:t>
                      </a:r>
                      <a:endParaRPr lang="en-US" sz="2000" b="1" i="0" u="none" strike="noStrike" dirty="0">
                        <a:solidFill>
                          <a:srgbClr val="000000"/>
                        </a:solidFill>
                        <a:latin typeface="Calibri"/>
                      </a:endParaRPr>
                    </a:p>
                  </a:txBody>
                  <a:tcPr marL="9525" marR="9525" marT="9525" marB="0" anchor="b"/>
                </a:tc>
                <a:extLst>
                  <a:ext uri="{0D108BD9-81ED-4DB2-BD59-A6C34878D82A}">
                    <a16:rowId xmlns:a16="http://schemas.microsoft.com/office/drawing/2014/main" xmlns="" val="10000"/>
                  </a:ext>
                </a:extLst>
              </a:tr>
              <a:tr h="376645">
                <a:tc>
                  <a:txBody>
                    <a:bodyPr/>
                    <a:lstStyle/>
                    <a:p>
                      <a:pPr algn="r" fontAlgn="b"/>
                      <a:r>
                        <a:rPr lang="en-US" sz="2000" u="none" strike="noStrike" dirty="0"/>
                        <a:t>5.33</a:t>
                      </a:r>
                      <a:endParaRPr lang="en-US" sz="2000" b="0" i="0" u="none" strike="noStrike" dirty="0">
                        <a:solidFill>
                          <a:srgbClr val="000000"/>
                        </a:solidFill>
                        <a:latin typeface="Calibri"/>
                      </a:endParaRPr>
                    </a:p>
                  </a:txBody>
                  <a:tcPr marL="9525" marR="9525" marT="9525" marB="0" anchor="b"/>
                </a:tc>
                <a:tc>
                  <a:txBody>
                    <a:bodyPr/>
                    <a:lstStyle/>
                    <a:p>
                      <a:pPr algn="r" fontAlgn="b"/>
                      <a:r>
                        <a:rPr lang="en-US" sz="2000" u="none" strike="noStrike"/>
                        <a:t>182</a:t>
                      </a:r>
                      <a:endParaRPr lang="en-US" sz="2000" b="0" i="0" u="none" strike="noStrike">
                        <a:solidFill>
                          <a:srgbClr val="000000"/>
                        </a:solidFill>
                        <a:latin typeface="Calibri"/>
                      </a:endParaRPr>
                    </a:p>
                  </a:txBody>
                  <a:tcPr marL="9525" marR="9525" marT="9525" marB="0" anchor="b"/>
                </a:tc>
                <a:tc>
                  <a:txBody>
                    <a:bodyPr/>
                    <a:lstStyle/>
                    <a:p>
                      <a:pPr algn="l" fontAlgn="b"/>
                      <a:r>
                        <a:rPr lang="en-US" sz="2000" u="none" strike="noStrike"/>
                        <a:t>Obese</a:t>
                      </a:r>
                      <a:endParaRPr lang="en-US" sz="2000" b="0" i="0" u="none" strike="noStrike">
                        <a:solidFill>
                          <a:srgbClr val="000000"/>
                        </a:solidFill>
                        <a:latin typeface="Calibri"/>
                      </a:endParaRPr>
                    </a:p>
                  </a:txBody>
                  <a:tcPr marL="9525" marR="9525" marT="9525" marB="0" anchor="b"/>
                </a:tc>
                <a:extLst>
                  <a:ext uri="{0D108BD9-81ED-4DB2-BD59-A6C34878D82A}">
                    <a16:rowId xmlns:a16="http://schemas.microsoft.com/office/drawing/2014/main" xmlns="" val="10001"/>
                  </a:ext>
                </a:extLst>
              </a:tr>
              <a:tr h="376645">
                <a:tc>
                  <a:txBody>
                    <a:bodyPr/>
                    <a:lstStyle/>
                    <a:p>
                      <a:pPr algn="r" fontAlgn="b"/>
                      <a:r>
                        <a:rPr lang="en-US" sz="2000" u="none" strike="noStrike" dirty="0"/>
                        <a:t>5.17</a:t>
                      </a:r>
                      <a:endParaRPr lang="en-US" sz="2000" b="0" i="0" u="none" strike="noStrike" dirty="0">
                        <a:solidFill>
                          <a:srgbClr val="000000"/>
                        </a:solidFill>
                        <a:latin typeface="Calibri"/>
                      </a:endParaRPr>
                    </a:p>
                  </a:txBody>
                  <a:tcPr marL="9525" marR="9525" marT="9525" marB="0" anchor="b"/>
                </a:tc>
                <a:tc>
                  <a:txBody>
                    <a:bodyPr/>
                    <a:lstStyle/>
                    <a:p>
                      <a:pPr algn="r" fontAlgn="b"/>
                      <a:r>
                        <a:rPr lang="en-US" sz="2000" u="none" strike="noStrike" dirty="0"/>
                        <a:t>190</a:t>
                      </a:r>
                      <a:endParaRPr lang="en-US" sz="2000" b="0" i="0" u="none" strike="noStrike" dirty="0">
                        <a:solidFill>
                          <a:srgbClr val="000000"/>
                        </a:solidFill>
                        <a:latin typeface="Calibri"/>
                      </a:endParaRPr>
                    </a:p>
                  </a:txBody>
                  <a:tcPr marL="9525" marR="9525" marT="9525" marB="0" anchor="b"/>
                </a:tc>
                <a:tc>
                  <a:txBody>
                    <a:bodyPr/>
                    <a:lstStyle/>
                    <a:p>
                      <a:pPr algn="l" fontAlgn="b"/>
                      <a:r>
                        <a:rPr lang="en-US" sz="2000" u="none" strike="noStrike" dirty="0"/>
                        <a:t>Obese</a:t>
                      </a:r>
                      <a:endParaRPr lang="en-US" sz="2000" b="0" i="0" u="none" strike="noStrike" dirty="0">
                        <a:solidFill>
                          <a:srgbClr val="000000"/>
                        </a:solidFill>
                        <a:latin typeface="Calibri"/>
                      </a:endParaRPr>
                    </a:p>
                  </a:txBody>
                  <a:tcPr marL="9525" marR="9525" marT="9525" marB="0" anchor="b"/>
                </a:tc>
                <a:extLst>
                  <a:ext uri="{0D108BD9-81ED-4DB2-BD59-A6C34878D82A}">
                    <a16:rowId xmlns:a16="http://schemas.microsoft.com/office/drawing/2014/main" xmlns="" val="10002"/>
                  </a:ext>
                </a:extLst>
              </a:tr>
              <a:tr h="376645">
                <a:tc>
                  <a:txBody>
                    <a:bodyPr/>
                    <a:lstStyle/>
                    <a:p>
                      <a:pPr algn="r" fontAlgn="b"/>
                      <a:r>
                        <a:rPr lang="en-US" sz="2000" u="none" strike="noStrike"/>
                        <a:t>6.5</a:t>
                      </a:r>
                      <a:endParaRPr lang="en-US" sz="2000" b="0" i="0" u="none" strike="noStrike">
                        <a:solidFill>
                          <a:srgbClr val="000000"/>
                        </a:solidFill>
                        <a:latin typeface="Calibri"/>
                      </a:endParaRPr>
                    </a:p>
                  </a:txBody>
                  <a:tcPr marL="9525" marR="9525" marT="9525" marB="0" anchor="b"/>
                </a:tc>
                <a:tc>
                  <a:txBody>
                    <a:bodyPr/>
                    <a:lstStyle/>
                    <a:p>
                      <a:pPr algn="r" fontAlgn="b"/>
                      <a:r>
                        <a:rPr lang="en-US" sz="2000" u="none" strike="noStrike" dirty="0"/>
                        <a:t>193</a:t>
                      </a:r>
                      <a:endParaRPr lang="en-US" sz="2000" b="0" i="0" u="none" strike="noStrike" dirty="0">
                        <a:solidFill>
                          <a:srgbClr val="000000"/>
                        </a:solidFill>
                        <a:latin typeface="Calibri"/>
                      </a:endParaRPr>
                    </a:p>
                  </a:txBody>
                  <a:tcPr marL="9525" marR="9525" marT="9525" marB="0" anchor="b"/>
                </a:tc>
                <a:tc>
                  <a:txBody>
                    <a:bodyPr/>
                    <a:lstStyle/>
                    <a:p>
                      <a:pPr algn="l" fontAlgn="b"/>
                      <a:r>
                        <a:rPr lang="en-US" sz="2000" u="none" strike="noStrike" dirty="0"/>
                        <a:t>Overweight</a:t>
                      </a:r>
                      <a:endParaRPr lang="en-US" sz="2000" b="0" i="0" u="none" strike="noStrike" dirty="0">
                        <a:solidFill>
                          <a:srgbClr val="000000"/>
                        </a:solidFill>
                        <a:latin typeface="Calibri"/>
                      </a:endParaRPr>
                    </a:p>
                  </a:txBody>
                  <a:tcPr marL="9525" marR="9525" marT="9525" marB="0" anchor="b"/>
                </a:tc>
                <a:extLst>
                  <a:ext uri="{0D108BD9-81ED-4DB2-BD59-A6C34878D82A}">
                    <a16:rowId xmlns:a16="http://schemas.microsoft.com/office/drawing/2014/main" xmlns="" val="10003"/>
                  </a:ext>
                </a:extLst>
              </a:tr>
              <a:tr h="376645">
                <a:tc>
                  <a:txBody>
                    <a:bodyPr/>
                    <a:lstStyle/>
                    <a:p>
                      <a:pPr algn="r" fontAlgn="b"/>
                      <a:r>
                        <a:rPr lang="en-US" sz="2000" u="none" strike="noStrike"/>
                        <a:t>5.67</a:t>
                      </a:r>
                      <a:endParaRPr lang="en-US" sz="2000" b="0" i="0" u="none" strike="noStrike">
                        <a:solidFill>
                          <a:srgbClr val="000000"/>
                        </a:solidFill>
                        <a:latin typeface="Calibri"/>
                      </a:endParaRPr>
                    </a:p>
                  </a:txBody>
                  <a:tcPr marL="9525" marR="9525" marT="9525" marB="0" anchor="b"/>
                </a:tc>
                <a:tc>
                  <a:txBody>
                    <a:bodyPr/>
                    <a:lstStyle/>
                    <a:p>
                      <a:pPr algn="r" fontAlgn="b"/>
                      <a:r>
                        <a:rPr lang="en-US" sz="2000" u="none" strike="noStrike"/>
                        <a:t>210</a:t>
                      </a:r>
                      <a:endParaRPr lang="en-US" sz="2000" b="0" i="0" u="none" strike="noStrike">
                        <a:solidFill>
                          <a:srgbClr val="000000"/>
                        </a:solidFill>
                        <a:latin typeface="Calibri"/>
                      </a:endParaRPr>
                    </a:p>
                  </a:txBody>
                  <a:tcPr marL="9525" marR="9525" marT="9525" marB="0" anchor="b"/>
                </a:tc>
                <a:tc>
                  <a:txBody>
                    <a:bodyPr/>
                    <a:lstStyle/>
                    <a:p>
                      <a:pPr algn="l" fontAlgn="b"/>
                      <a:r>
                        <a:rPr lang="en-US" sz="2000" u="none" strike="noStrike" dirty="0"/>
                        <a:t>Obese</a:t>
                      </a:r>
                      <a:endParaRPr lang="en-US" sz="2000" b="0" i="0" u="none" strike="noStrike" dirty="0">
                        <a:solidFill>
                          <a:srgbClr val="000000"/>
                        </a:solidFill>
                        <a:latin typeface="Calibri"/>
                      </a:endParaRPr>
                    </a:p>
                  </a:txBody>
                  <a:tcPr marL="9525" marR="9525" marT="9525" marB="0" anchor="b"/>
                </a:tc>
                <a:extLst>
                  <a:ext uri="{0D108BD9-81ED-4DB2-BD59-A6C34878D82A}">
                    <a16:rowId xmlns:a16="http://schemas.microsoft.com/office/drawing/2014/main" xmlns="" val="10004"/>
                  </a:ext>
                </a:extLst>
              </a:tr>
              <a:tr h="376645">
                <a:tc>
                  <a:txBody>
                    <a:bodyPr/>
                    <a:lstStyle/>
                    <a:p>
                      <a:pPr algn="r" fontAlgn="b"/>
                      <a:r>
                        <a:rPr lang="en-US" sz="2000" u="none" strike="noStrike"/>
                        <a:t>6.17</a:t>
                      </a:r>
                      <a:endParaRPr lang="en-US" sz="2000" b="0" i="0" u="none" strike="noStrike">
                        <a:solidFill>
                          <a:srgbClr val="000000"/>
                        </a:solidFill>
                        <a:latin typeface="Calibri"/>
                      </a:endParaRPr>
                    </a:p>
                  </a:txBody>
                  <a:tcPr marL="9525" marR="9525" marT="9525" marB="0" anchor="b"/>
                </a:tc>
                <a:tc>
                  <a:txBody>
                    <a:bodyPr/>
                    <a:lstStyle/>
                    <a:p>
                      <a:pPr algn="r" fontAlgn="b"/>
                      <a:r>
                        <a:rPr lang="en-US" sz="2000" u="none" strike="noStrike"/>
                        <a:t>225</a:t>
                      </a:r>
                      <a:endParaRPr lang="en-US" sz="2000" b="0" i="0" u="none" strike="noStrike">
                        <a:solidFill>
                          <a:srgbClr val="000000"/>
                        </a:solidFill>
                        <a:latin typeface="Calibri"/>
                      </a:endParaRPr>
                    </a:p>
                  </a:txBody>
                  <a:tcPr marL="9525" marR="9525" marT="9525" marB="0" anchor="b"/>
                </a:tc>
                <a:tc>
                  <a:txBody>
                    <a:bodyPr/>
                    <a:lstStyle/>
                    <a:p>
                      <a:pPr algn="l" fontAlgn="b"/>
                      <a:r>
                        <a:rPr lang="en-US" sz="2000" u="none" strike="noStrike" dirty="0"/>
                        <a:t>Overweight</a:t>
                      </a:r>
                      <a:endParaRPr lang="en-US" sz="2000" b="0" i="0" u="none" strike="noStrike" dirty="0">
                        <a:solidFill>
                          <a:srgbClr val="000000"/>
                        </a:solidFill>
                        <a:latin typeface="Calibri"/>
                      </a:endParaRPr>
                    </a:p>
                  </a:txBody>
                  <a:tcPr marL="9525" marR="9525" marT="9525" marB="0" anchor="b"/>
                </a:tc>
                <a:extLst>
                  <a:ext uri="{0D108BD9-81ED-4DB2-BD59-A6C34878D82A}">
                    <a16:rowId xmlns:a16="http://schemas.microsoft.com/office/drawing/2014/main" xmlns="" val="10005"/>
                  </a:ext>
                </a:extLst>
              </a:tr>
              <a:tr h="376645">
                <a:tc>
                  <a:txBody>
                    <a:bodyPr/>
                    <a:lstStyle/>
                    <a:p>
                      <a:pPr algn="r" fontAlgn="b"/>
                      <a:r>
                        <a:rPr lang="en-US" sz="2000" u="none" strike="noStrike"/>
                        <a:t>5.58</a:t>
                      </a:r>
                      <a:endParaRPr lang="en-US" sz="2000" b="0" i="0" u="none" strike="noStrike">
                        <a:solidFill>
                          <a:srgbClr val="000000"/>
                        </a:solidFill>
                        <a:latin typeface="Calibri"/>
                      </a:endParaRPr>
                    </a:p>
                  </a:txBody>
                  <a:tcPr marL="9525" marR="9525" marT="9525" marB="0" anchor="b"/>
                </a:tc>
                <a:tc>
                  <a:txBody>
                    <a:bodyPr/>
                    <a:lstStyle/>
                    <a:p>
                      <a:pPr algn="r" fontAlgn="b"/>
                      <a:r>
                        <a:rPr lang="en-US" sz="2000" u="none" strike="noStrike"/>
                        <a:t>168</a:t>
                      </a:r>
                      <a:endParaRPr lang="en-US" sz="2000" b="0" i="0" u="none" strike="noStrike">
                        <a:solidFill>
                          <a:srgbClr val="000000"/>
                        </a:solidFill>
                        <a:latin typeface="Calibri"/>
                      </a:endParaRPr>
                    </a:p>
                  </a:txBody>
                  <a:tcPr marL="9525" marR="9525" marT="9525" marB="0" anchor="b"/>
                </a:tc>
                <a:tc>
                  <a:txBody>
                    <a:bodyPr/>
                    <a:lstStyle/>
                    <a:p>
                      <a:pPr algn="l" fontAlgn="b"/>
                      <a:r>
                        <a:rPr lang="en-US" sz="2000" u="none" strike="noStrike" dirty="0"/>
                        <a:t>Overweight</a:t>
                      </a:r>
                      <a:endParaRPr lang="en-US" sz="2000" b="0" i="0" u="none" strike="noStrike" dirty="0">
                        <a:solidFill>
                          <a:srgbClr val="000000"/>
                        </a:solidFill>
                        <a:latin typeface="Calibri"/>
                      </a:endParaRPr>
                    </a:p>
                  </a:txBody>
                  <a:tcPr marL="9525" marR="9525" marT="9525" marB="0" anchor="b"/>
                </a:tc>
                <a:extLst>
                  <a:ext uri="{0D108BD9-81ED-4DB2-BD59-A6C34878D82A}">
                    <a16:rowId xmlns:a16="http://schemas.microsoft.com/office/drawing/2014/main" xmlns="" val="10006"/>
                  </a:ext>
                </a:extLst>
              </a:tr>
              <a:tr h="376645">
                <a:tc>
                  <a:txBody>
                    <a:bodyPr/>
                    <a:lstStyle/>
                    <a:p>
                      <a:pPr algn="r" fontAlgn="b"/>
                      <a:r>
                        <a:rPr lang="en-US" sz="2000" u="none" strike="noStrike"/>
                        <a:t>5.75</a:t>
                      </a:r>
                      <a:endParaRPr lang="en-US" sz="2000" b="0" i="0" u="none" strike="noStrike">
                        <a:solidFill>
                          <a:srgbClr val="000000"/>
                        </a:solidFill>
                        <a:latin typeface="Calibri"/>
                      </a:endParaRPr>
                    </a:p>
                  </a:txBody>
                  <a:tcPr marL="9525" marR="9525" marT="9525" marB="0" anchor="b"/>
                </a:tc>
                <a:tc>
                  <a:txBody>
                    <a:bodyPr/>
                    <a:lstStyle/>
                    <a:p>
                      <a:pPr algn="r" fontAlgn="b"/>
                      <a:r>
                        <a:rPr lang="en-US" sz="2000" u="none" strike="noStrike"/>
                        <a:t>215</a:t>
                      </a:r>
                      <a:endParaRPr lang="en-US" sz="2000" b="0" i="0" u="none" strike="noStrike">
                        <a:solidFill>
                          <a:srgbClr val="000000"/>
                        </a:solidFill>
                        <a:latin typeface="Calibri"/>
                      </a:endParaRPr>
                    </a:p>
                  </a:txBody>
                  <a:tcPr marL="9525" marR="9525" marT="9525" marB="0" anchor="b"/>
                </a:tc>
                <a:tc>
                  <a:txBody>
                    <a:bodyPr/>
                    <a:lstStyle/>
                    <a:p>
                      <a:pPr algn="l" fontAlgn="b"/>
                      <a:r>
                        <a:rPr lang="en-US" sz="2000" u="none" strike="noStrike" dirty="0"/>
                        <a:t>Obese</a:t>
                      </a:r>
                      <a:endParaRPr lang="en-US" sz="2000" b="0" i="0" u="none" strike="noStrike" dirty="0">
                        <a:solidFill>
                          <a:srgbClr val="000000"/>
                        </a:solidFill>
                        <a:latin typeface="Calibri"/>
                      </a:endParaRPr>
                    </a:p>
                  </a:txBody>
                  <a:tcPr marL="9525" marR="9525" marT="9525" marB="0" anchor="b"/>
                </a:tc>
                <a:extLst>
                  <a:ext uri="{0D108BD9-81ED-4DB2-BD59-A6C34878D82A}">
                    <a16:rowId xmlns:a16="http://schemas.microsoft.com/office/drawing/2014/main" xmlns="" val="10007"/>
                  </a:ext>
                </a:extLst>
              </a:tr>
              <a:tr h="376645">
                <a:tc>
                  <a:txBody>
                    <a:bodyPr/>
                    <a:lstStyle/>
                    <a:p>
                      <a:pPr algn="r" fontAlgn="b"/>
                      <a:r>
                        <a:rPr lang="en-US" sz="2000" u="none" strike="noStrike"/>
                        <a:t>6.25</a:t>
                      </a:r>
                      <a:endParaRPr lang="en-US" sz="2000" b="0" i="0" u="none" strike="noStrike">
                        <a:solidFill>
                          <a:srgbClr val="000000"/>
                        </a:solidFill>
                        <a:latin typeface="Calibri"/>
                      </a:endParaRPr>
                    </a:p>
                  </a:txBody>
                  <a:tcPr marL="9525" marR="9525" marT="9525" marB="0" anchor="b"/>
                </a:tc>
                <a:tc>
                  <a:txBody>
                    <a:bodyPr/>
                    <a:lstStyle/>
                    <a:p>
                      <a:pPr algn="r" fontAlgn="b"/>
                      <a:r>
                        <a:rPr lang="en-US" sz="2000" u="none" strike="noStrike"/>
                        <a:t>249</a:t>
                      </a:r>
                      <a:endParaRPr lang="en-US" sz="2000" b="0" i="0" u="none" strike="noStrike">
                        <a:solidFill>
                          <a:srgbClr val="000000"/>
                        </a:solidFill>
                        <a:latin typeface="Calibri"/>
                      </a:endParaRPr>
                    </a:p>
                  </a:txBody>
                  <a:tcPr marL="9525" marR="9525" marT="9525" marB="0" anchor="b"/>
                </a:tc>
                <a:tc>
                  <a:txBody>
                    <a:bodyPr/>
                    <a:lstStyle/>
                    <a:p>
                      <a:pPr algn="l" fontAlgn="b"/>
                      <a:r>
                        <a:rPr lang="en-US" sz="2000" u="none" strike="noStrike" dirty="0"/>
                        <a:t>Obese</a:t>
                      </a:r>
                      <a:endParaRPr lang="en-US" sz="2000" b="0" i="0" u="none" strike="noStrike" dirty="0">
                        <a:solidFill>
                          <a:srgbClr val="000000"/>
                        </a:solidFill>
                        <a:latin typeface="Calibri"/>
                      </a:endParaRPr>
                    </a:p>
                  </a:txBody>
                  <a:tcPr marL="9525" marR="9525" marT="9525" marB="0" anchor="b"/>
                </a:tc>
                <a:extLst>
                  <a:ext uri="{0D108BD9-81ED-4DB2-BD59-A6C34878D82A}">
                    <a16:rowId xmlns:a16="http://schemas.microsoft.com/office/drawing/2014/main" xmlns="" val="10008"/>
                  </a:ext>
                </a:extLst>
              </a:tr>
              <a:tr h="376645">
                <a:tc>
                  <a:txBody>
                    <a:bodyPr/>
                    <a:lstStyle/>
                    <a:p>
                      <a:pPr algn="r" fontAlgn="b"/>
                      <a:r>
                        <a:rPr lang="en-US" sz="2000" u="none" strike="noStrike"/>
                        <a:t>6.08</a:t>
                      </a:r>
                      <a:endParaRPr lang="en-US" sz="2000" b="0" i="0" u="none" strike="noStrike">
                        <a:solidFill>
                          <a:srgbClr val="000000"/>
                        </a:solidFill>
                        <a:latin typeface="Calibri"/>
                      </a:endParaRPr>
                    </a:p>
                  </a:txBody>
                  <a:tcPr marL="9525" marR="9525" marT="9525" marB="0" anchor="b"/>
                </a:tc>
                <a:tc>
                  <a:txBody>
                    <a:bodyPr/>
                    <a:lstStyle/>
                    <a:p>
                      <a:pPr algn="r" fontAlgn="b"/>
                      <a:r>
                        <a:rPr lang="en-US" sz="2000" u="none" strike="noStrike"/>
                        <a:t>210</a:t>
                      </a:r>
                      <a:endParaRPr lang="en-US" sz="2000" b="0" i="0" u="none" strike="noStrike">
                        <a:solidFill>
                          <a:srgbClr val="000000"/>
                        </a:solidFill>
                        <a:latin typeface="Calibri"/>
                      </a:endParaRPr>
                    </a:p>
                  </a:txBody>
                  <a:tcPr marL="9525" marR="9525" marT="9525" marB="0" anchor="b"/>
                </a:tc>
                <a:tc>
                  <a:txBody>
                    <a:bodyPr/>
                    <a:lstStyle/>
                    <a:p>
                      <a:pPr algn="l" fontAlgn="b"/>
                      <a:r>
                        <a:rPr lang="en-US" sz="2000" u="none" strike="noStrike" dirty="0"/>
                        <a:t>Overweight</a:t>
                      </a:r>
                      <a:endParaRPr lang="en-US" sz="2000" b="0" i="0" u="none" strike="noStrike" dirty="0">
                        <a:solidFill>
                          <a:srgbClr val="000000"/>
                        </a:solidFill>
                        <a:latin typeface="Calibri"/>
                      </a:endParaRPr>
                    </a:p>
                  </a:txBody>
                  <a:tcPr marL="9525" marR="9525" marT="9525" marB="0" anchor="b"/>
                </a:tc>
                <a:extLst>
                  <a:ext uri="{0D108BD9-81ED-4DB2-BD59-A6C34878D82A}">
                    <a16:rowId xmlns:a16="http://schemas.microsoft.com/office/drawing/2014/main" xmlns="" val="10009"/>
                  </a:ext>
                </a:extLst>
              </a:tr>
              <a:tr h="376645">
                <a:tc>
                  <a:txBody>
                    <a:bodyPr/>
                    <a:lstStyle/>
                    <a:p>
                      <a:pPr algn="r" fontAlgn="b"/>
                      <a:r>
                        <a:rPr lang="en-US" sz="2000" u="none" strike="noStrike"/>
                        <a:t>5.25</a:t>
                      </a:r>
                      <a:endParaRPr lang="en-US" sz="2000" b="0" i="0" u="none" strike="noStrike">
                        <a:solidFill>
                          <a:srgbClr val="000000"/>
                        </a:solidFill>
                        <a:latin typeface="Calibri"/>
                      </a:endParaRPr>
                    </a:p>
                  </a:txBody>
                  <a:tcPr marL="9525" marR="9525" marT="9525" marB="0" anchor="b"/>
                </a:tc>
                <a:tc>
                  <a:txBody>
                    <a:bodyPr/>
                    <a:lstStyle/>
                    <a:p>
                      <a:pPr algn="r" fontAlgn="b"/>
                      <a:r>
                        <a:rPr lang="en-US" sz="2000" u="none" strike="noStrike"/>
                        <a:t>163</a:t>
                      </a:r>
                      <a:endParaRPr lang="en-US" sz="2000" b="0" i="0" u="none" strike="noStrike">
                        <a:solidFill>
                          <a:srgbClr val="000000"/>
                        </a:solidFill>
                        <a:latin typeface="Calibri"/>
                      </a:endParaRPr>
                    </a:p>
                  </a:txBody>
                  <a:tcPr marL="9525" marR="9525" marT="9525" marB="0" anchor="b"/>
                </a:tc>
                <a:tc>
                  <a:txBody>
                    <a:bodyPr/>
                    <a:lstStyle/>
                    <a:p>
                      <a:pPr algn="l" fontAlgn="b"/>
                      <a:r>
                        <a:rPr lang="en-US" sz="2000" u="none" strike="noStrike" dirty="0"/>
                        <a:t>Overweight</a:t>
                      </a:r>
                      <a:endParaRPr lang="en-US" sz="2000" b="0" i="0" u="none" strike="noStrike" dirty="0">
                        <a:solidFill>
                          <a:srgbClr val="000000"/>
                        </a:solidFill>
                        <a:latin typeface="Calibri"/>
                      </a:endParaRPr>
                    </a:p>
                  </a:txBody>
                  <a:tcPr marL="9525" marR="9525" marT="9525" marB="0" anchor="b"/>
                </a:tc>
                <a:extLst>
                  <a:ext uri="{0D108BD9-81ED-4DB2-BD59-A6C34878D82A}">
                    <a16:rowId xmlns:a16="http://schemas.microsoft.com/office/drawing/2014/main" xmlns="" val="10010"/>
                  </a:ext>
                </a:extLst>
              </a:tr>
              <a:tr h="376645">
                <a:tc>
                  <a:txBody>
                    <a:bodyPr/>
                    <a:lstStyle/>
                    <a:p>
                      <a:pPr algn="r" fontAlgn="b"/>
                      <a:r>
                        <a:rPr lang="en-US" sz="2000" u="none" strike="noStrike"/>
                        <a:t>5.42</a:t>
                      </a:r>
                      <a:endParaRPr lang="en-US" sz="2000" b="0" i="0" u="none" strike="noStrike">
                        <a:solidFill>
                          <a:srgbClr val="000000"/>
                        </a:solidFill>
                        <a:latin typeface="Calibri"/>
                      </a:endParaRPr>
                    </a:p>
                  </a:txBody>
                  <a:tcPr marL="9525" marR="9525" marT="9525" marB="0" anchor="b"/>
                </a:tc>
                <a:tc>
                  <a:txBody>
                    <a:bodyPr/>
                    <a:lstStyle/>
                    <a:p>
                      <a:pPr algn="r" fontAlgn="b"/>
                      <a:r>
                        <a:rPr lang="en-US" sz="2000" u="none" strike="noStrike"/>
                        <a:t>175</a:t>
                      </a:r>
                      <a:endParaRPr lang="en-US" sz="2000" b="0" i="0" u="none" strike="noStrike">
                        <a:solidFill>
                          <a:srgbClr val="000000"/>
                        </a:solidFill>
                        <a:latin typeface="Calibri"/>
                      </a:endParaRPr>
                    </a:p>
                  </a:txBody>
                  <a:tcPr marL="9525" marR="9525" marT="9525" marB="0" anchor="b"/>
                </a:tc>
                <a:tc>
                  <a:txBody>
                    <a:bodyPr/>
                    <a:lstStyle/>
                    <a:p>
                      <a:pPr algn="l" fontAlgn="b"/>
                      <a:r>
                        <a:rPr lang="en-US" sz="2000" u="none" strike="noStrike" dirty="0"/>
                        <a:t>Overweight</a:t>
                      </a:r>
                      <a:endParaRPr lang="en-US" sz="2000" b="0" i="0" u="none" strike="noStrike" dirty="0">
                        <a:solidFill>
                          <a:srgbClr val="000000"/>
                        </a:solidFill>
                        <a:latin typeface="Calibri"/>
                      </a:endParaRPr>
                    </a:p>
                  </a:txBody>
                  <a:tcPr marL="9525" marR="9525" marT="9525" marB="0" anchor="b"/>
                </a:tc>
                <a:extLst>
                  <a:ext uri="{0D108BD9-81ED-4DB2-BD59-A6C34878D82A}">
                    <a16:rowId xmlns:a16="http://schemas.microsoft.com/office/drawing/2014/main" xmlns="" val="10011"/>
                  </a:ext>
                </a:extLst>
              </a:tr>
              <a:tr h="376645">
                <a:tc>
                  <a:txBody>
                    <a:bodyPr/>
                    <a:lstStyle/>
                    <a:p>
                      <a:pPr algn="r" fontAlgn="b"/>
                      <a:r>
                        <a:rPr lang="en-US" sz="2000" u="none" strike="noStrike"/>
                        <a:t>5.67</a:t>
                      </a:r>
                      <a:endParaRPr lang="en-US" sz="2000" b="0" i="0" u="none" strike="noStrike">
                        <a:solidFill>
                          <a:srgbClr val="000000"/>
                        </a:solidFill>
                        <a:latin typeface="Calibri"/>
                      </a:endParaRPr>
                    </a:p>
                  </a:txBody>
                  <a:tcPr marL="9525" marR="9525" marT="9525" marB="0" anchor="b"/>
                </a:tc>
                <a:tc>
                  <a:txBody>
                    <a:bodyPr/>
                    <a:lstStyle/>
                    <a:p>
                      <a:pPr algn="r" fontAlgn="b"/>
                      <a:r>
                        <a:rPr lang="en-US" sz="2000" u="none" strike="noStrike"/>
                        <a:t>200</a:t>
                      </a:r>
                      <a:endParaRPr lang="en-US" sz="2000" b="0" i="0" u="none" strike="noStrike">
                        <a:solidFill>
                          <a:srgbClr val="000000"/>
                        </a:solidFill>
                        <a:latin typeface="Calibri"/>
                      </a:endParaRPr>
                    </a:p>
                  </a:txBody>
                  <a:tcPr marL="9525" marR="9525" marT="9525" marB="0" anchor="b"/>
                </a:tc>
                <a:tc>
                  <a:txBody>
                    <a:bodyPr/>
                    <a:lstStyle/>
                    <a:p>
                      <a:pPr algn="l" fontAlgn="b"/>
                      <a:r>
                        <a:rPr lang="en-US" sz="2000" u="none" strike="noStrike" dirty="0"/>
                        <a:t>Obese</a:t>
                      </a:r>
                      <a:endParaRPr lang="en-US" sz="2000" b="0" i="0" u="none" strike="noStrike" dirty="0">
                        <a:solidFill>
                          <a:srgbClr val="000000"/>
                        </a:solidFill>
                        <a:latin typeface="Calibri"/>
                      </a:endParaRPr>
                    </a:p>
                  </a:txBody>
                  <a:tcPr marL="9525" marR="9525" marT="9525" marB="0" anchor="b"/>
                </a:tc>
                <a:extLst>
                  <a:ext uri="{0D108BD9-81ED-4DB2-BD59-A6C34878D82A}">
                    <a16:rowId xmlns:a16="http://schemas.microsoft.com/office/drawing/2014/main" xmlns="" val="10012"/>
                  </a:ext>
                </a:extLst>
              </a:tr>
            </a:tbl>
          </a:graphicData>
        </a:graphic>
      </p:graphicFrame>
      <p:sp>
        <p:nvSpPr>
          <p:cNvPr id="4" name="TextBox 3"/>
          <p:cNvSpPr txBox="1"/>
          <p:nvPr/>
        </p:nvSpPr>
        <p:spPr>
          <a:xfrm>
            <a:off x="5429251" y="1657350"/>
            <a:ext cx="6457950" cy="1477328"/>
          </a:xfrm>
          <a:prstGeom prst="rect">
            <a:avLst/>
          </a:prstGeom>
          <a:noFill/>
        </p:spPr>
        <p:txBody>
          <a:bodyPr wrap="square" rtlCol="0">
            <a:spAutoFit/>
          </a:bodyPr>
          <a:lstStyle/>
          <a:p>
            <a:r>
              <a:rPr lang="en-US" dirty="0"/>
              <a:t>In multivariate analysis, each example is represented as a data point in a d dimensional space, where d is the no. of attributes</a:t>
            </a:r>
          </a:p>
          <a:p>
            <a:endParaRPr lang="en-US" dirty="0"/>
          </a:p>
          <a:p>
            <a:r>
              <a:rPr lang="en-US" dirty="0"/>
              <a:t>So each of these observation – the obesity and overweight status can be represented as a point in 2 dimensional space</a:t>
            </a:r>
          </a:p>
        </p:txBody>
      </p:sp>
      <p:sp>
        <p:nvSpPr>
          <p:cNvPr id="6" name="Rounded Rectangle 5"/>
          <p:cNvSpPr/>
          <p:nvPr/>
        </p:nvSpPr>
        <p:spPr>
          <a:xfrm>
            <a:off x="6572250" y="3448050"/>
            <a:ext cx="3867150" cy="18859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6 Obese</a:t>
            </a:r>
          </a:p>
          <a:p>
            <a:pPr algn="ctr"/>
            <a:r>
              <a:rPr lang="en-US" sz="2800" dirty="0"/>
              <a:t>and </a:t>
            </a:r>
          </a:p>
          <a:p>
            <a:pPr algn="ctr"/>
            <a:r>
              <a:rPr lang="en-US" sz="2800" dirty="0"/>
              <a:t>6 Overweight</a:t>
            </a:r>
          </a:p>
        </p:txBody>
      </p:sp>
      <p:graphicFrame>
        <p:nvGraphicFramePr>
          <p:cNvPr id="7" name="Table 6"/>
          <p:cNvGraphicFramePr>
            <a:graphicFrameLocks noGrp="1"/>
          </p:cNvGraphicFramePr>
          <p:nvPr/>
        </p:nvGraphicFramePr>
        <p:xfrm>
          <a:off x="7518400" y="5767916"/>
          <a:ext cx="2254251" cy="518160"/>
        </p:xfrm>
        <a:graphic>
          <a:graphicData uri="http://schemas.openxmlformats.org/drawingml/2006/table">
            <a:tbl>
              <a:tblPr firstRow="1" bandRow="1">
                <a:tableStyleId>{5C22544A-7EE6-4342-B048-85BDC9FD1C3A}</a:tableStyleId>
              </a:tblPr>
              <a:tblGrid>
                <a:gridCol w="991689">
                  <a:extLst>
                    <a:ext uri="{9D8B030D-6E8A-4147-A177-3AD203B41FA5}">
                      <a16:colId xmlns:a16="http://schemas.microsoft.com/office/drawing/2014/main" xmlns="" val="20000"/>
                    </a:ext>
                  </a:extLst>
                </a:gridCol>
                <a:gridCol w="886970">
                  <a:extLst>
                    <a:ext uri="{9D8B030D-6E8A-4147-A177-3AD203B41FA5}">
                      <a16:colId xmlns:a16="http://schemas.microsoft.com/office/drawing/2014/main" xmlns="" val="20001"/>
                    </a:ext>
                  </a:extLst>
                </a:gridCol>
                <a:gridCol w="375592">
                  <a:extLst>
                    <a:ext uri="{9D8B030D-6E8A-4147-A177-3AD203B41FA5}">
                      <a16:colId xmlns:a16="http://schemas.microsoft.com/office/drawing/2014/main" xmlns="" val="20002"/>
                    </a:ext>
                  </a:extLst>
                </a:gridCol>
              </a:tblGrid>
              <a:tr h="370840">
                <a:tc>
                  <a:txBody>
                    <a:bodyPr/>
                    <a:lstStyle/>
                    <a:p>
                      <a:r>
                        <a:rPr lang="en-US" sz="2800" dirty="0"/>
                        <a:t>5.95</a:t>
                      </a:r>
                    </a:p>
                  </a:txBody>
                  <a:tcPr/>
                </a:tc>
                <a:tc>
                  <a:txBody>
                    <a:bodyPr/>
                    <a:lstStyle/>
                    <a:p>
                      <a:r>
                        <a:rPr lang="en-US" sz="2800" dirty="0"/>
                        <a:t>210</a:t>
                      </a:r>
                    </a:p>
                  </a:txBody>
                  <a:tcPr/>
                </a:tc>
                <a:tc>
                  <a:txBody>
                    <a:bodyPr/>
                    <a:lstStyle/>
                    <a:p>
                      <a:r>
                        <a:rPr lang="en-US" sz="2800" dirty="0"/>
                        <a:t>?</a:t>
                      </a:r>
                    </a:p>
                  </a:txBody>
                  <a:tcPr/>
                </a:tc>
                <a:extLst>
                  <a:ext uri="{0D108BD9-81ED-4DB2-BD59-A6C34878D82A}">
                    <a16:rowId xmlns:a16="http://schemas.microsoft.com/office/drawing/2014/main" xmlns="" val="10000"/>
                  </a:ext>
                </a:extLst>
              </a:tr>
            </a:tbl>
          </a:graphicData>
        </a:graphic>
      </p:graphicFrame>
      <mc:AlternateContent xmlns:mc="http://schemas.openxmlformats.org/markup-compatibility/2006">
        <mc:Choice xmlns:p14="http://schemas.microsoft.com/office/powerpoint/2010/main" xmlns="" Requires="p14">
          <p:contentPart p14:bwMode="auto" r:id="rId4">
            <p14:nvContentPartPr>
              <p14:cNvPr id="167937" name="Ink 1"/>
              <p14:cNvContentPartPr>
                <a14:cpLocks xmlns:a14="http://schemas.microsoft.com/office/drawing/2010/main" noRot="1" noChangeAspect="1" noEditPoints="1" noChangeArrowheads="1" noChangeShapeType="1"/>
              </p14:cNvContentPartPr>
              <p14:nvPr/>
            </p14:nvContentPartPr>
            <p14:xfrm>
              <a:off x="5688013" y="5705475"/>
              <a:ext cx="546100" cy="19050"/>
            </p14:xfrm>
          </p:contentPart>
        </mc:Choice>
        <mc:Fallback>
          <p:pic>
            <p:nvPicPr>
              <p:cNvPr id="167937" name="Ink 1"/>
              <p:cNvPicPr>
                <a:picLocks noRot="1" noChangeAspect="1" noEditPoints="1" noChangeArrowheads="1" noChangeShapeType="1"/>
              </p:cNvPicPr>
              <p:nvPr/>
            </p:nvPicPr>
            <p:blipFill>
              <a:blip r:embed="rId5" cstate="print"/>
              <a:stretch>
                <a:fillRect/>
              </a:stretch>
            </p:blipFill>
            <p:spPr>
              <a:xfrm>
                <a:off x="5678635" y="5695763"/>
                <a:ext cx="564856" cy="38474"/>
              </a:xfrm>
              <a:prstGeom prst="rect">
                <a:avLst/>
              </a:prstGeom>
            </p:spPr>
          </p:pic>
        </mc:Fallback>
      </mc:AlternateContent>
      <mc:AlternateContent xmlns:mc="http://schemas.openxmlformats.org/markup-compatibility/2006">
        <mc:Choice xmlns:p14="http://schemas.microsoft.com/office/powerpoint/2010/main" xmlns="" Requires="p14">
          <p:contentPart p14:bwMode="auto" r:id="rId6">
            <p14:nvContentPartPr>
              <p14:cNvPr id="167938" name="Ink 2"/>
              <p14:cNvContentPartPr>
                <a14:cpLocks xmlns:a14="http://schemas.microsoft.com/office/drawing/2010/main" noRot="1" noChangeAspect="1" noEditPoints="1" noChangeArrowheads="1" noChangeShapeType="1"/>
              </p14:cNvContentPartPr>
              <p14:nvPr/>
            </p14:nvContentPartPr>
            <p14:xfrm>
              <a:off x="5214938" y="5419725"/>
              <a:ext cx="2670175" cy="546100"/>
            </p14:xfrm>
          </p:contentPart>
        </mc:Choice>
        <mc:Fallback>
          <p:pic>
            <p:nvPicPr>
              <p:cNvPr id="167938" name="Ink 2"/>
              <p:cNvPicPr>
                <a:picLocks noRot="1" noChangeAspect="1" noEditPoints="1" noChangeArrowheads="1" noChangeShapeType="1"/>
              </p:cNvPicPr>
              <p:nvPr/>
            </p:nvPicPr>
            <p:blipFill>
              <a:blip r:embed="rId7" cstate="print"/>
              <a:stretch>
                <a:fillRect/>
              </a:stretch>
            </p:blipFill>
            <p:spPr>
              <a:xfrm>
                <a:off x="5205580" y="5410353"/>
                <a:ext cx="2688890" cy="564844"/>
              </a:xfrm>
              <a:prstGeom prst="rect">
                <a:avLst/>
              </a:prstGeom>
            </p:spPr>
          </p:pic>
        </mc:Fallback>
      </mc:AlternateContent>
      <mc:AlternateContent xmlns:mc="http://schemas.openxmlformats.org/markup-compatibility/2006">
        <mc:Choice xmlns:p14="http://schemas.microsoft.com/office/powerpoint/2010/main" xmlns="" Requires="p14">
          <p:contentPart p14:bwMode="auto" r:id="rId8">
            <p14:nvContentPartPr>
              <p14:cNvPr id="167939" name="Ink 3"/>
              <p14:cNvContentPartPr>
                <a14:cpLocks xmlns:a14="http://schemas.microsoft.com/office/drawing/2010/main" noRot="1" noChangeAspect="1" noEditPoints="1" noChangeArrowheads="1" noChangeShapeType="1"/>
              </p14:cNvContentPartPr>
              <p14:nvPr/>
            </p14:nvContentPartPr>
            <p14:xfrm>
              <a:off x="5232400" y="6232525"/>
              <a:ext cx="2455863" cy="411163"/>
            </p14:xfrm>
          </p:contentPart>
        </mc:Choice>
        <mc:Fallback>
          <p:pic>
            <p:nvPicPr>
              <p:cNvPr id="167939" name="Ink 3"/>
              <p:cNvPicPr>
                <a:picLocks noRot="1" noChangeAspect="1" noEditPoints="1" noChangeArrowheads="1" noChangeShapeType="1"/>
              </p:cNvPicPr>
              <p:nvPr/>
            </p:nvPicPr>
            <p:blipFill>
              <a:blip r:embed="rId9" cstate="print"/>
              <a:stretch>
                <a:fillRect/>
              </a:stretch>
            </p:blipFill>
            <p:spPr>
              <a:xfrm>
                <a:off x="5223040" y="6223221"/>
                <a:ext cx="2474583" cy="429771"/>
              </a:xfrm>
              <a:prstGeom prst="rect">
                <a:avLst/>
              </a:prstGeom>
            </p:spPr>
          </p:pic>
        </mc:Fallback>
      </mc:AlternateContent>
      <mc:AlternateContent xmlns:mc="http://schemas.openxmlformats.org/markup-compatibility/2006">
        <mc:Choice xmlns:p14="http://schemas.microsoft.com/office/powerpoint/2010/main" xmlns="" Requires="p14">
          <p:contentPart p14:bwMode="auto" r:id="rId10">
            <p14:nvContentPartPr>
              <p14:cNvPr id="167940" name="Ink 4"/>
              <p14:cNvContentPartPr>
                <a14:cpLocks xmlns:a14="http://schemas.microsoft.com/office/drawing/2010/main" noRot="1" noChangeAspect="1" noEditPoints="1" noChangeArrowheads="1" noChangeShapeType="1"/>
              </p14:cNvContentPartPr>
              <p14:nvPr/>
            </p14:nvContentPartPr>
            <p14:xfrm>
              <a:off x="5680075" y="6473825"/>
              <a:ext cx="588963" cy="26988"/>
            </p14:xfrm>
          </p:contentPart>
        </mc:Choice>
        <mc:Fallback>
          <p:pic>
            <p:nvPicPr>
              <p:cNvPr id="167940" name="Ink 4"/>
              <p:cNvPicPr>
                <a:picLocks noRot="1" noChangeAspect="1" noEditPoints="1" noChangeArrowheads="1" noChangeShapeType="1"/>
              </p:cNvPicPr>
              <p:nvPr/>
            </p:nvPicPr>
            <p:blipFill>
              <a:blip r:embed="rId11" cstate="print"/>
              <a:stretch>
                <a:fillRect/>
              </a:stretch>
            </p:blipFill>
            <p:spPr>
              <a:xfrm>
                <a:off x="5670726" y="6464592"/>
                <a:ext cx="607660" cy="45453"/>
              </a:xfrm>
              <a:prstGeom prst="rect">
                <a:avLst/>
              </a:prstGeom>
            </p:spPr>
          </p:pic>
        </mc:Fallback>
      </mc:AlternateContent>
      <mc:AlternateContent xmlns:mc="http://schemas.openxmlformats.org/markup-compatibility/2006">
        <mc:Choice xmlns:p14="http://schemas.microsoft.com/office/powerpoint/2010/main" xmlns="" Requires="p14">
          <p:contentPart p14:bwMode="auto" r:id="rId12">
            <p14:nvContentPartPr>
              <p14:cNvPr id="167941" name="Ink 5"/>
              <p14:cNvContentPartPr>
                <a14:cpLocks xmlns:a14="http://schemas.microsoft.com/office/drawing/2010/main" noRot="1" noChangeAspect="1" noEditPoints="1" noChangeArrowheads="1" noChangeShapeType="1"/>
              </p14:cNvContentPartPr>
              <p14:nvPr/>
            </p14:nvContentPartPr>
            <p14:xfrm>
              <a:off x="5456238" y="6303963"/>
              <a:ext cx="1312862" cy="295275"/>
            </p14:xfrm>
          </p:contentPart>
        </mc:Choice>
        <mc:Fallback>
          <p:pic>
            <p:nvPicPr>
              <p:cNvPr id="167941" name="Ink 5"/>
              <p:cNvPicPr>
                <a:picLocks noRot="1" noChangeAspect="1" noEditPoints="1" noChangeArrowheads="1" noChangeShapeType="1"/>
              </p:cNvPicPr>
              <p:nvPr/>
            </p:nvPicPr>
            <p:blipFill>
              <a:blip r:embed="rId13" cstate="print"/>
              <a:stretch>
                <a:fillRect/>
              </a:stretch>
            </p:blipFill>
            <p:spPr>
              <a:xfrm>
                <a:off x="5446884" y="6294601"/>
                <a:ext cx="1331571" cy="314000"/>
              </a:xfrm>
              <a:prstGeom prst="rect">
                <a:avLst/>
              </a:prstGeom>
            </p:spPr>
          </p:pic>
        </mc:Fallback>
      </mc:AlternateContent>
      <mc:AlternateContent xmlns:mc="http://schemas.openxmlformats.org/markup-compatibility/2006">
        <mc:Choice xmlns:p14="http://schemas.microsoft.com/office/powerpoint/2010/main" xmlns="" Requires="p14">
          <p:contentPart p14:bwMode="auto" r:id="rId14">
            <p14:nvContentPartPr>
              <p14:cNvPr id="167942" name="Ink 6"/>
              <p14:cNvContentPartPr>
                <a14:cpLocks xmlns:a14="http://schemas.microsoft.com/office/drawing/2010/main" noRot="1" noChangeAspect="1" noEditPoints="1" noChangeArrowheads="1" noChangeShapeType="1"/>
              </p14:cNvContentPartPr>
              <p14:nvPr/>
            </p14:nvContentPartPr>
            <p14:xfrm>
              <a:off x="6884988" y="6232525"/>
              <a:ext cx="1241425" cy="393700"/>
            </p14:xfrm>
          </p:contentPart>
        </mc:Choice>
        <mc:Fallback>
          <p:pic>
            <p:nvPicPr>
              <p:cNvPr id="167942" name="Ink 6"/>
              <p:cNvPicPr>
                <a:picLocks noRot="1" noChangeAspect="1" noEditPoints="1" noChangeArrowheads="1" noChangeShapeType="1"/>
              </p:cNvPicPr>
              <p:nvPr/>
            </p:nvPicPr>
            <p:blipFill>
              <a:blip r:embed="rId15" cstate="print"/>
              <a:stretch>
                <a:fillRect/>
              </a:stretch>
            </p:blipFill>
            <p:spPr>
              <a:xfrm>
                <a:off x="6875638" y="6223151"/>
                <a:ext cx="1260125" cy="412448"/>
              </a:xfrm>
              <a:prstGeom prst="rect">
                <a:avLst/>
              </a:prstGeom>
            </p:spPr>
          </p:pic>
        </mc:Fallback>
      </mc:AlternateContent>
      <mc:AlternateContent xmlns:mc="http://schemas.openxmlformats.org/markup-compatibility/2006">
        <mc:Choice xmlns:p14="http://schemas.microsoft.com/office/powerpoint/2010/main" xmlns="" Requires="p14">
          <p:contentPart p14:bwMode="auto" r:id="rId16">
            <p14:nvContentPartPr>
              <p14:cNvPr id="167943" name="Ink 7"/>
              <p14:cNvContentPartPr>
                <a14:cpLocks xmlns:a14="http://schemas.microsoft.com/office/drawing/2010/main" noRot="1" noChangeAspect="1" noEditPoints="1" noChangeArrowheads="1" noChangeShapeType="1"/>
              </p14:cNvContentPartPr>
              <p14:nvPr/>
            </p14:nvContentPartPr>
            <p14:xfrm>
              <a:off x="4732338" y="1884363"/>
              <a:ext cx="715962" cy="4633912"/>
            </p14:xfrm>
          </p:contentPart>
        </mc:Choice>
        <mc:Fallback>
          <p:pic>
            <p:nvPicPr>
              <p:cNvPr id="167943" name="Ink 7"/>
              <p:cNvPicPr>
                <a:picLocks noRot="1" noChangeAspect="1" noEditPoints="1" noChangeArrowheads="1" noChangeShapeType="1"/>
              </p:cNvPicPr>
              <p:nvPr/>
            </p:nvPicPr>
            <p:blipFill>
              <a:blip r:embed="rId17" cstate="print"/>
              <a:stretch>
                <a:fillRect/>
              </a:stretch>
            </p:blipFill>
            <p:spPr>
              <a:xfrm>
                <a:off x="4726033" y="1875004"/>
                <a:ext cx="731024" cy="4649390"/>
              </a:xfrm>
              <a:prstGeom prst="rect">
                <a:avLst/>
              </a:prstGeom>
            </p:spPr>
          </p:pic>
        </mc:Fallback>
      </mc:AlternateContent>
      <mc:AlternateContent xmlns:mc="http://schemas.openxmlformats.org/markup-compatibility/2006">
        <mc:Choice xmlns:p14="http://schemas.microsoft.com/office/powerpoint/2010/main" xmlns="" Requires="p14">
          <p:contentPart p14:bwMode="auto" r:id="rId18">
            <p14:nvContentPartPr>
              <p14:cNvPr id="2" name="Ink 1">
                <a:extLst>
                  <a:ext uri="{FF2B5EF4-FFF2-40B4-BE49-F238E27FC236}">
                    <a16:creationId xmlns:a16="http://schemas.microsoft.com/office/drawing/2014/main" id="{E18C2B83-A1A9-4406-B80B-381977CB4AC8}"/>
                  </a:ext>
                </a:extLst>
              </p14:cNvPr>
              <p14:cNvContentPartPr/>
              <p14:nvPr/>
            </p14:nvContentPartPr>
            <p14:xfrm>
              <a:off x="5679360" y="4563000"/>
              <a:ext cx="902160" cy="821880"/>
            </p14:xfrm>
          </p:contentPart>
        </mc:Choice>
        <mc:Fallback>
          <p:pic>
            <p:nvPicPr>
              <p:cNvPr id="2" name="Ink 1">
                <a:extLst>
                  <a:ext uri="{FF2B5EF4-FFF2-40B4-BE49-F238E27FC236}">
                    <a16:creationId xmlns:a16="http://schemas.microsoft.com/office/drawing/2014/main" xmlns="" xmlns:p14="http://schemas.microsoft.com/office/powerpoint/2010/main" id="{E18C2B83-A1A9-4406-B80B-381977CB4AC8}"/>
                  </a:ext>
                </a:extLst>
              </p:cNvPr>
              <p:cNvPicPr/>
              <p:nvPr/>
            </p:nvPicPr>
            <p:blipFill>
              <a:blip r:embed="rId19" cstate="print"/>
              <a:stretch>
                <a:fillRect/>
              </a:stretch>
            </p:blipFill>
            <p:spPr>
              <a:xfrm>
                <a:off x="5670000" y="4553640"/>
                <a:ext cx="920880" cy="840600"/>
              </a:xfrm>
              <a:prstGeom prst="rect">
                <a:avLst/>
              </a:prstGeom>
            </p:spPr>
          </p:pic>
        </mc:Fallback>
      </mc:AlternateContent>
    </p:spTree>
    <p:extLst>
      <p:ext uri="{BB962C8B-B14F-4D97-AF65-F5344CB8AC3E}">
        <p14:creationId xmlns:p14="http://schemas.microsoft.com/office/powerpoint/2010/main" xmlns="" val="2920123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blinds(horizontal)">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blinds(horizontal)">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xmlns="" id="{88780D3A-CAEC-4D27-83B8-7D9A5B169C6E}"/>
              </a:ext>
            </a:extLst>
          </p:cNvPr>
          <p:cNvCxnSpPr/>
          <p:nvPr/>
        </p:nvCxnSpPr>
        <p:spPr>
          <a:xfrm flipV="1">
            <a:off x="144885" y="983314"/>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sp>
        <p:nvSpPr>
          <p:cNvPr id="3" name="TextBox 2"/>
          <p:cNvSpPr txBox="1"/>
          <p:nvPr/>
        </p:nvSpPr>
        <p:spPr>
          <a:xfrm>
            <a:off x="361950" y="381000"/>
            <a:ext cx="3034549" cy="369332"/>
          </a:xfrm>
          <a:prstGeom prst="rect">
            <a:avLst/>
          </a:prstGeom>
          <a:noFill/>
        </p:spPr>
        <p:txBody>
          <a:bodyPr wrap="none" rtlCol="0">
            <a:spAutoFit/>
          </a:bodyPr>
          <a:lstStyle/>
          <a:p>
            <a:r>
              <a:rPr lang="en-US" dirty="0"/>
              <a:t>Let us look at this data visually</a:t>
            </a:r>
          </a:p>
        </p:txBody>
      </p:sp>
      <p:graphicFrame>
        <p:nvGraphicFramePr>
          <p:cNvPr id="4" name="Table 3"/>
          <p:cNvGraphicFramePr>
            <a:graphicFrameLocks noGrp="1"/>
          </p:cNvGraphicFramePr>
          <p:nvPr/>
        </p:nvGraphicFramePr>
        <p:xfrm>
          <a:off x="361950" y="1428214"/>
          <a:ext cx="4648200" cy="4896385"/>
        </p:xfrm>
        <a:graphic>
          <a:graphicData uri="http://schemas.openxmlformats.org/drawingml/2006/table">
            <a:tbl>
              <a:tblPr>
                <a:tableStyleId>{775DCB02-9BB8-47FD-8907-85C794F793BA}</a:tableStyleId>
              </a:tblPr>
              <a:tblGrid>
                <a:gridCol w="1459580">
                  <a:extLst>
                    <a:ext uri="{9D8B030D-6E8A-4147-A177-3AD203B41FA5}">
                      <a16:colId xmlns:a16="http://schemas.microsoft.com/office/drawing/2014/main" xmlns="" val="20000"/>
                    </a:ext>
                  </a:extLst>
                </a:gridCol>
                <a:gridCol w="1841316">
                  <a:extLst>
                    <a:ext uri="{9D8B030D-6E8A-4147-A177-3AD203B41FA5}">
                      <a16:colId xmlns:a16="http://schemas.microsoft.com/office/drawing/2014/main" xmlns="" val="20001"/>
                    </a:ext>
                  </a:extLst>
                </a:gridCol>
                <a:gridCol w="1347304">
                  <a:extLst>
                    <a:ext uri="{9D8B030D-6E8A-4147-A177-3AD203B41FA5}">
                      <a16:colId xmlns:a16="http://schemas.microsoft.com/office/drawing/2014/main" xmlns="" val="20002"/>
                    </a:ext>
                  </a:extLst>
                </a:gridCol>
              </a:tblGrid>
              <a:tr h="376645">
                <a:tc>
                  <a:txBody>
                    <a:bodyPr/>
                    <a:lstStyle/>
                    <a:p>
                      <a:pPr algn="l" fontAlgn="b"/>
                      <a:r>
                        <a:rPr lang="en-US" sz="2000" b="1" u="none" strike="noStrike" dirty="0"/>
                        <a:t>Height(Feet)</a:t>
                      </a:r>
                      <a:endParaRPr lang="en-US" sz="2000" b="1" i="0" u="none" strike="noStrike" dirty="0">
                        <a:solidFill>
                          <a:srgbClr val="000000"/>
                        </a:solidFill>
                        <a:latin typeface="Calibri"/>
                      </a:endParaRPr>
                    </a:p>
                  </a:txBody>
                  <a:tcPr marL="9525" marR="9525" marT="9525" marB="0" anchor="b"/>
                </a:tc>
                <a:tc>
                  <a:txBody>
                    <a:bodyPr/>
                    <a:lstStyle/>
                    <a:p>
                      <a:pPr algn="l" fontAlgn="b"/>
                      <a:r>
                        <a:rPr lang="en-US" sz="2000" b="1" u="none" strike="noStrike" dirty="0"/>
                        <a:t>Weight(Pounds)</a:t>
                      </a:r>
                      <a:endParaRPr lang="en-US" sz="2000" b="1" i="0" u="none" strike="noStrike" dirty="0">
                        <a:solidFill>
                          <a:srgbClr val="000000"/>
                        </a:solidFill>
                        <a:latin typeface="Calibri"/>
                      </a:endParaRPr>
                    </a:p>
                  </a:txBody>
                  <a:tcPr marL="9525" marR="9525" marT="9525" marB="0" anchor="b"/>
                </a:tc>
                <a:tc>
                  <a:txBody>
                    <a:bodyPr/>
                    <a:lstStyle/>
                    <a:p>
                      <a:pPr algn="l" fontAlgn="b"/>
                      <a:r>
                        <a:rPr lang="en-US" sz="2000" b="1" u="none" strike="noStrike" dirty="0"/>
                        <a:t>Obesity</a:t>
                      </a:r>
                      <a:endParaRPr lang="en-US" sz="2000" b="1" i="0" u="none" strike="noStrike" dirty="0">
                        <a:solidFill>
                          <a:srgbClr val="000000"/>
                        </a:solidFill>
                        <a:latin typeface="Calibri"/>
                      </a:endParaRPr>
                    </a:p>
                  </a:txBody>
                  <a:tcPr marL="9525" marR="9525" marT="9525" marB="0" anchor="b"/>
                </a:tc>
                <a:extLst>
                  <a:ext uri="{0D108BD9-81ED-4DB2-BD59-A6C34878D82A}">
                    <a16:rowId xmlns:a16="http://schemas.microsoft.com/office/drawing/2014/main" xmlns="" val="10000"/>
                  </a:ext>
                </a:extLst>
              </a:tr>
              <a:tr h="376645">
                <a:tc>
                  <a:txBody>
                    <a:bodyPr/>
                    <a:lstStyle/>
                    <a:p>
                      <a:pPr algn="r" fontAlgn="b"/>
                      <a:r>
                        <a:rPr lang="en-US" sz="2000" u="none" strike="noStrike" dirty="0"/>
                        <a:t>5.33</a:t>
                      </a:r>
                      <a:endParaRPr lang="en-US" sz="2000" b="0" i="0" u="none" strike="noStrike" dirty="0">
                        <a:solidFill>
                          <a:srgbClr val="000000"/>
                        </a:solidFill>
                        <a:latin typeface="Calibri"/>
                      </a:endParaRPr>
                    </a:p>
                  </a:txBody>
                  <a:tcPr marL="9525" marR="9525" marT="9525" marB="0" anchor="b"/>
                </a:tc>
                <a:tc>
                  <a:txBody>
                    <a:bodyPr/>
                    <a:lstStyle/>
                    <a:p>
                      <a:pPr algn="r" fontAlgn="b"/>
                      <a:r>
                        <a:rPr lang="en-US" sz="2000" u="none" strike="noStrike"/>
                        <a:t>182</a:t>
                      </a:r>
                      <a:endParaRPr lang="en-US" sz="2000" b="0" i="0" u="none" strike="noStrike">
                        <a:solidFill>
                          <a:srgbClr val="000000"/>
                        </a:solidFill>
                        <a:latin typeface="Calibri"/>
                      </a:endParaRPr>
                    </a:p>
                  </a:txBody>
                  <a:tcPr marL="9525" marR="9525" marT="9525" marB="0" anchor="b"/>
                </a:tc>
                <a:tc>
                  <a:txBody>
                    <a:bodyPr/>
                    <a:lstStyle/>
                    <a:p>
                      <a:pPr algn="l" fontAlgn="b"/>
                      <a:r>
                        <a:rPr lang="en-US" sz="2000" u="none" strike="noStrike"/>
                        <a:t>Obese</a:t>
                      </a:r>
                      <a:endParaRPr lang="en-US" sz="2000" b="0" i="0" u="none" strike="noStrike">
                        <a:solidFill>
                          <a:srgbClr val="000000"/>
                        </a:solidFill>
                        <a:latin typeface="Calibri"/>
                      </a:endParaRPr>
                    </a:p>
                  </a:txBody>
                  <a:tcPr marL="9525" marR="9525" marT="9525" marB="0" anchor="b"/>
                </a:tc>
                <a:extLst>
                  <a:ext uri="{0D108BD9-81ED-4DB2-BD59-A6C34878D82A}">
                    <a16:rowId xmlns:a16="http://schemas.microsoft.com/office/drawing/2014/main" xmlns="" val="10001"/>
                  </a:ext>
                </a:extLst>
              </a:tr>
              <a:tr h="376645">
                <a:tc>
                  <a:txBody>
                    <a:bodyPr/>
                    <a:lstStyle/>
                    <a:p>
                      <a:pPr algn="r" fontAlgn="b"/>
                      <a:r>
                        <a:rPr lang="en-US" sz="2000" u="none" strike="noStrike"/>
                        <a:t>5.17</a:t>
                      </a:r>
                      <a:endParaRPr lang="en-US" sz="2000" b="0" i="0" u="none" strike="noStrike">
                        <a:solidFill>
                          <a:srgbClr val="000000"/>
                        </a:solidFill>
                        <a:latin typeface="Calibri"/>
                      </a:endParaRPr>
                    </a:p>
                  </a:txBody>
                  <a:tcPr marL="9525" marR="9525" marT="9525" marB="0" anchor="b"/>
                </a:tc>
                <a:tc>
                  <a:txBody>
                    <a:bodyPr/>
                    <a:lstStyle/>
                    <a:p>
                      <a:pPr algn="r" fontAlgn="b"/>
                      <a:r>
                        <a:rPr lang="en-US" sz="2000" u="none" strike="noStrike"/>
                        <a:t>190</a:t>
                      </a:r>
                      <a:endParaRPr lang="en-US" sz="2000" b="0" i="0" u="none" strike="noStrike">
                        <a:solidFill>
                          <a:srgbClr val="000000"/>
                        </a:solidFill>
                        <a:latin typeface="Calibri"/>
                      </a:endParaRPr>
                    </a:p>
                  </a:txBody>
                  <a:tcPr marL="9525" marR="9525" marT="9525" marB="0" anchor="b"/>
                </a:tc>
                <a:tc>
                  <a:txBody>
                    <a:bodyPr/>
                    <a:lstStyle/>
                    <a:p>
                      <a:pPr algn="l" fontAlgn="b"/>
                      <a:r>
                        <a:rPr lang="en-US" sz="2000" u="none" strike="noStrike"/>
                        <a:t>Obese</a:t>
                      </a:r>
                      <a:endParaRPr lang="en-US" sz="2000" b="0" i="0" u="none" strike="noStrike">
                        <a:solidFill>
                          <a:srgbClr val="000000"/>
                        </a:solidFill>
                        <a:latin typeface="Calibri"/>
                      </a:endParaRPr>
                    </a:p>
                  </a:txBody>
                  <a:tcPr marL="9525" marR="9525" marT="9525" marB="0" anchor="b"/>
                </a:tc>
                <a:extLst>
                  <a:ext uri="{0D108BD9-81ED-4DB2-BD59-A6C34878D82A}">
                    <a16:rowId xmlns:a16="http://schemas.microsoft.com/office/drawing/2014/main" xmlns="" val="10002"/>
                  </a:ext>
                </a:extLst>
              </a:tr>
              <a:tr h="376645">
                <a:tc>
                  <a:txBody>
                    <a:bodyPr/>
                    <a:lstStyle/>
                    <a:p>
                      <a:pPr algn="r" fontAlgn="b"/>
                      <a:r>
                        <a:rPr lang="en-US" sz="2000" u="none" strike="noStrike"/>
                        <a:t>6.5</a:t>
                      </a:r>
                      <a:endParaRPr lang="en-US" sz="2000" b="0" i="0" u="none" strike="noStrike">
                        <a:solidFill>
                          <a:srgbClr val="000000"/>
                        </a:solidFill>
                        <a:latin typeface="Calibri"/>
                      </a:endParaRPr>
                    </a:p>
                  </a:txBody>
                  <a:tcPr marL="9525" marR="9525" marT="9525" marB="0" anchor="b"/>
                </a:tc>
                <a:tc>
                  <a:txBody>
                    <a:bodyPr/>
                    <a:lstStyle/>
                    <a:p>
                      <a:pPr algn="r" fontAlgn="b"/>
                      <a:r>
                        <a:rPr lang="en-US" sz="2000" u="none" strike="noStrike" dirty="0"/>
                        <a:t>193</a:t>
                      </a:r>
                      <a:endParaRPr lang="en-US" sz="2000" b="0" i="0" u="none" strike="noStrike" dirty="0">
                        <a:solidFill>
                          <a:srgbClr val="000000"/>
                        </a:solidFill>
                        <a:latin typeface="Calibri"/>
                      </a:endParaRPr>
                    </a:p>
                  </a:txBody>
                  <a:tcPr marL="9525" marR="9525" marT="9525" marB="0" anchor="b"/>
                </a:tc>
                <a:tc>
                  <a:txBody>
                    <a:bodyPr/>
                    <a:lstStyle/>
                    <a:p>
                      <a:pPr algn="l" fontAlgn="b"/>
                      <a:r>
                        <a:rPr lang="en-US" sz="2000" u="none" strike="noStrike" dirty="0"/>
                        <a:t>Overweight</a:t>
                      </a:r>
                      <a:endParaRPr lang="en-US" sz="2000" b="0" i="0" u="none" strike="noStrike" dirty="0">
                        <a:solidFill>
                          <a:srgbClr val="000000"/>
                        </a:solidFill>
                        <a:latin typeface="Calibri"/>
                      </a:endParaRPr>
                    </a:p>
                  </a:txBody>
                  <a:tcPr marL="9525" marR="9525" marT="9525" marB="0" anchor="b"/>
                </a:tc>
                <a:extLst>
                  <a:ext uri="{0D108BD9-81ED-4DB2-BD59-A6C34878D82A}">
                    <a16:rowId xmlns:a16="http://schemas.microsoft.com/office/drawing/2014/main" xmlns="" val="10003"/>
                  </a:ext>
                </a:extLst>
              </a:tr>
              <a:tr h="376645">
                <a:tc>
                  <a:txBody>
                    <a:bodyPr/>
                    <a:lstStyle/>
                    <a:p>
                      <a:pPr algn="r" fontAlgn="b"/>
                      <a:r>
                        <a:rPr lang="en-US" sz="2000" u="none" strike="noStrike"/>
                        <a:t>5.67</a:t>
                      </a:r>
                      <a:endParaRPr lang="en-US" sz="2000" b="0" i="0" u="none" strike="noStrike">
                        <a:solidFill>
                          <a:srgbClr val="000000"/>
                        </a:solidFill>
                        <a:latin typeface="Calibri"/>
                      </a:endParaRPr>
                    </a:p>
                  </a:txBody>
                  <a:tcPr marL="9525" marR="9525" marT="9525" marB="0" anchor="b"/>
                </a:tc>
                <a:tc>
                  <a:txBody>
                    <a:bodyPr/>
                    <a:lstStyle/>
                    <a:p>
                      <a:pPr algn="r" fontAlgn="b"/>
                      <a:r>
                        <a:rPr lang="en-US" sz="2000" u="none" strike="noStrike"/>
                        <a:t>210</a:t>
                      </a:r>
                      <a:endParaRPr lang="en-US" sz="2000" b="0" i="0" u="none" strike="noStrike">
                        <a:solidFill>
                          <a:srgbClr val="000000"/>
                        </a:solidFill>
                        <a:latin typeface="Calibri"/>
                      </a:endParaRPr>
                    </a:p>
                  </a:txBody>
                  <a:tcPr marL="9525" marR="9525" marT="9525" marB="0" anchor="b"/>
                </a:tc>
                <a:tc>
                  <a:txBody>
                    <a:bodyPr/>
                    <a:lstStyle/>
                    <a:p>
                      <a:pPr algn="l" fontAlgn="b"/>
                      <a:r>
                        <a:rPr lang="en-US" sz="2000" u="none" strike="noStrike"/>
                        <a:t>Obese</a:t>
                      </a:r>
                      <a:endParaRPr lang="en-US" sz="2000" b="0" i="0" u="none" strike="noStrike">
                        <a:solidFill>
                          <a:srgbClr val="000000"/>
                        </a:solidFill>
                        <a:latin typeface="Calibri"/>
                      </a:endParaRPr>
                    </a:p>
                  </a:txBody>
                  <a:tcPr marL="9525" marR="9525" marT="9525" marB="0" anchor="b"/>
                </a:tc>
                <a:extLst>
                  <a:ext uri="{0D108BD9-81ED-4DB2-BD59-A6C34878D82A}">
                    <a16:rowId xmlns:a16="http://schemas.microsoft.com/office/drawing/2014/main" xmlns="" val="10004"/>
                  </a:ext>
                </a:extLst>
              </a:tr>
              <a:tr h="376645">
                <a:tc>
                  <a:txBody>
                    <a:bodyPr/>
                    <a:lstStyle/>
                    <a:p>
                      <a:pPr algn="r" fontAlgn="b"/>
                      <a:r>
                        <a:rPr lang="en-US" sz="2000" u="none" strike="noStrike"/>
                        <a:t>6.17</a:t>
                      </a:r>
                      <a:endParaRPr lang="en-US" sz="2000" b="0" i="0" u="none" strike="noStrike">
                        <a:solidFill>
                          <a:srgbClr val="000000"/>
                        </a:solidFill>
                        <a:latin typeface="Calibri"/>
                      </a:endParaRPr>
                    </a:p>
                  </a:txBody>
                  <a:tcPr marL="9525" marR="9525" marT="9525" marB="0" anchor="b"/>
                </a:tc>
                <a:tc>
                  <a:txBody>
                    <a:bodyPr/>
                    <a:lstStyle/>
                    <a:p>
                      <a:pPr algn="r" fontAlgn="b"/>
                      <a:r>
                        <a:rPr lang="en-US" sz="2000" u="none" strike="noStrike"/>
                        <a:t>225</a:t>
                      </a:r>
                      <a:endParaRPr lang="en-US" sz="2000" b="0" i="0" u="none" strike="noStrike">
                        <a:solidFill>
                          <a:srgbClr val="000000"/>
                        </a:solidFill>
                        <a:latin typeface="Calibri"/>
                      </a:endParaRPr>
                    </a:p>
                  </a:txBody>
                  <a:tcPr marL="9525" marR="9525" marT="9525" marB="0" anchor="b"/>
                </a:tc>
                <a:tc>
                  <a:txBody>
                    <a:bodyPr/>
                    <a:lstStyle/>
                    <a:p>
                      <a:pPr algn="l" fontAlgn="b"/>
                      <a:r>
                        <a:rPr lang="en-US" sz="2000" u="none" strike="noStrike"/>
                        <a:t>Overweight</a:t>
                      </a:r>
                      <a:endParaRPr lang="en-US" sz="2000" b="0" i="0" u="none" strike="noStrike">
                        <a:solidFill>
                          <a:srgbClr val="000000"/>
                        </a:solidFill>
                        <a:latin typeface="Calibri"/>
                      </a:endParaRPr>
                    </a:p>
                  </a:txBody>
                  <a:tcPr marL="9525" marR="9525" marT="9525" marB="0" anchor="b"/>
                </a:tc>
                <a:extLst>
                  <a:ext uri="{0D108BD9-81ED-4DB2-BD59-A6C34878D82A}">
                    <a16:rowId xmlns:a16="http://schemas.microsoft.com/office/drawing/2014/main" xmlns="" val="10005"/>
                  </a:ext>
                </a:extLst>
              </a:tr>
              <a:tr h="376645">
                <a:tc>
                  <a:txBody>
                    <a:bodyPr/>
                    <a:lstStyle/>
                    <a:p>
                      <a:pPr algn="r" fontAlgn="b"/>
                      <a:r>
                        <a:rPr lang="en-US" sz="2000" u="none" strike="noStrike"/>
                        <a:t>5.58</a:t>
                      </a:r>
                      <a:endParaRPr lang="en-US" sz="2000" b="0" i="0" u="none" strike="noStrike">
                        <a:solidFill>
                          <a:srgbClr val="000000"/>
                        </a:solidFill>
                        <a:latin typeface="Calibri"/>
                      </a:endParaRPr>
                    </a:p>
                  </a:txBody>
                  <a:tcPr marL="9525" marR="9525" marT="9525" marB="0" anchor="b"/>
                </a:tc>
                <a:tc>
                  <a:txBody>
                    <a:bodyPr/>
                    <a:lstStyle/>
                    <a:p>
                      <a:pPr algn="r" fontAlgn="b"/>
                      <a:r>
                        <a:rPr lang="en-US" sz="2000" u="none" strike="noStrike"/>
                        <a:t>168</a:t>
                      </a:r>
                      <a:endParaRPr lang="en-US" sz="2000" b="0" i="0" u="none" strike="noStrike">
                        <a:solidFill>
                          <a:srgbClr val="000000"/>
                        </a:solidFill>
                        <a:latin typeface="Calibri"/>
                      </a:endParaRPr>
                    </a:p>
                  </a:txBody>
                  <a:tcPr marL="9525" marR="9525" marT="9525" marB="0" anchor="b"/>
                </a:tc>
                <a:tc>
                  <a:txBody>
                    <a:bodyPr/>
                    <a:lstStyle/>
                    <a:p>
                      <a:pPr algn="l" fontAlgn="b"/>
                      <a:r>
                        <a:rPr lang="en-US" sz="2000" u="none" strike="noStrike"/>
                        <a:t>Overweight</a:t>
                      </a:r>
                      <a:endParaRPr lang="en-US" sz="2000" b="0" i="0" u="none" strike="noStrike">
                        <a:solidFill>
                          <a:srgbClr val="000000"/>
                        </a:solidFill>
                        <a:latin typeface="Calibri"/>
                      </a:endParaRPr>
                    </a:p>
                  </a:txBody>
                  <a:tcPr marL="9525" marR="9525" marT="9525" marB="0" anchor="b"/>
                </a:tc>
                <a:extLst>
                  <a:ext uri="{0D108BD9-81ED-4DB2-BD59-A6C34878D82A}">
                    <a16:rowId xmlns:a16="http://schemas.microsoft.com/office/drawing/2014/main" xmlns="" val="10006"/>
                  </a:ext>
                </a:extLst>
              </a:tr>
              <a:tr h="376645">
                <a:tc>
                  <a:txBody>
                    <a:bodyPr/>
                    <a:lstStyle/>
                    <a:p>
                      <a:pPr algn="r" fontAlgn="b"/>
                      <a:r>
                        <a:rPr lang="en-US" sz="2000" u="none" strike="noStrike"/>
                        <a:t>5.75</a:t>
                      </a:r>
                      <a:endParaRPr lang="en-US" sz="2000" b="0" i="0" u="none" strike="noStrike">
                        <a:solidFill>
                          <a:srgbClr val="000000"/>
                        </a:solidFill>
                        <a:latin typeface="Calibri"/>
                      </a:endParaRPr>
                    </a:p>
                  </a:txBody>
                  <a:tcPr marL="9525" marR="9525" marT="9525" marB="0" anchor="b"/>
                </a:tc>
                <a:tc>
                  <a:txBody>
                    <a:bodyPr/>
                    <a:lstStyle/>
                    <a:p>
                      <a:pPr algn="r" fontAlgn="b"/>
                      <a:r>
                        <a:rPr lang="en-US" sz="2000" u="none" strike="noStrike"/>
                        <a:t>215</a:t>
                      </a:r>
                      <a:endParaRPr lang="en-US" sz="2000" b="0" i="0" u="none" strike="noStrike">
                        <a:solidFill>
                          <a:srgbClr val="000000"/>
                        </a:solidFill>
                        <a:latin typeface="Calibri"/>
                      </a:endParaRPr>
                    </a:p>
                  </a:txBody>
                  <a:tcPr marL="9525" marR="9525" marT="9525" marB="0" anchor="b"/>
                </a:tc>
                <a:tc>
                  <a:txBody>
                    <a:bodyPr/>
                    <a:lstStyle/>
                    <a:p>
                      <a:pPr algn="l" fontAlgn="b"/>
                      <a:r>
                        <a:rPr lang="en-US" sz="2000" u="none" strike="noStrike"/>
                        <a:t>Obese</a:t>
                      </a:r>
                      <a:endParaRPr lang="en-US" sz="2000" b="0" i="0" u="none" strike="noStrike">
                        <a:solidFill>
                          <a:srgbClr val="000000"/>
                        </a:solidFill>
                        <a:latin typeface="Calibri"/>
                      </a:endParaRPr>
                    </a:p>
                  </a:txBody>
                  <a:tcPr marL="9525" marR="9525" marT="9525" marB="0" anchor="b"/>
                </a:tc>
                <a:extLst>
                  <a:ext uri="{0D108BD9-81ED-4DB2-BD59-A6C34878D82A}">
                    <a16:rowId xmlns:a16="http://schemas.microsoft.com/office/drawing/2014/main" xmlns="" val="10007"/>
                  </a:ext>
                </a:extLst>
              </a:tr>
              <a:tr h="376645">
                <a:tc>
                  <a:txBody>
                    <a:bodyPr/>
                    <a:lstStyle/>
                    <a:p>
                      <a:pPr algn="r" fontAlgn="b"/>
                      <a:r>
                        <a:rPr lang="en-US" sz="2000" u="none" strike="noStrike"/>
                        <a:t>6.25</a:t>
                      </a:r>
                      <a:endParaRPr lang="en-US" sz="2000" b="0" i="0" u="none" strike="noStrike">
                        <a:solidFill>
                          <a:srgbClr val="000000"/>
                        </a:solidFill>
                        <a:latin typeface="Calibri"/>
                      </a:endParaRPr>
                    </a:p>
                  </a:txBody>
                  <a:tcPr marL="9525" marR="9525" marT="9525" marB="0" anchor="b"/>
                </a:tc>
                <a:tc>
                  <a:txBody>
                    <a:bodyPr/>
                    <a:lstStyle/>
                    <a:p>
                      <a:pPr algn="r" fontAlgn="b"/>
                      <a:r>
                        <a:rPr lang="en-US" sz="2000" u="none" strike="noStrike"/>
                        <a:t>249</a:t>
                      </a:r>
                      <a:endParaRPr lang="en-US" sz="2000" b="0" i="0" u="none" strike="noStrike">
                        <a:solidFill>
                          <a:srgbClr val="000000"/>
                        </a:solidFill>
                        <a:latin typeface="Calibri"/>
                      </a:endParaRPr>
                    </a:p>
                  </a:txBody>
                  <a:tcPr marL="9525" marR="9525" marT="9525" marB="0" anchor="b"/>
                </a:tc>
                <a:tc>
                  <a:txBody>
                    <a:bodyPr/>
                    <a:lstStyle/>
                    <a:p>
                      <a:pPr algn="l" fontAlgn="b"/>
                      <a:r>
                        <a:rPr lang="en-US" sz="2000" u="none" strike="noStrike"/>
                        <a:t>Obese</a:t>
                      </a:r>
                      <a:endParaRPr lang="en-US" sz="2000" b="0" i="0" u="none" strike="noStrike">
                        <a:solidFill>
                          <a:srgbClr val="000000"/>
                        </a:solidFill>
                        <a:latin typeface="Calibri"/>
                      </a:endParaRPr>
                    </a:p>
                  </a:txBody>
                  <a:tcPr marL="9525" marR="9525" marT="9525" marB="0" anchor="b"/>
                </a:tc>
                <a:extLst>
                  <a:ext uri="{0D108BD9-81ED-4DB2-BD59-A6C34878D82A}">
                    <a16:rowId xmlns:a16="http://schemas.microsoft.com/office/drawing/2014/main" xmlns="" val="10008"/>
                  </a:ext>
                </a:extLst>
              </a:tr>
              <a:tr h="376645">
                <a:tc>
                  <a:txBody>
                    <a:bodyPr/>
                    <a:lstStyle/>
                    <a:p>
                      <a:pPr algn="r" fontAlgn="b"/>
                      <a:r>
                        <a:rPr lang="en-US" sz="2000" u="none" strike="noStrike"/>
                        <a:t>6.08</a:t>
                      </a:r>
                      <a:endParaRPr lang="en-US" sz="2000" b="0" i="0" u="none" strike="noStrike">
                        <a:solidFill>
                          <a:srgbClr val="000000"/>
                        </a:solidFill>
                        <a:latin typeface="Calibri"/>
                      </a:endParaRPr>
                    </a:p>
                  </a:txBody>
                  <a:tcPr marL="9525" marR="9525" marT="9525" marB="0" anchor="b"/>
                </a:tc>
                <a:tc>
                  <a:txBody>
                    <a:bodyPr/>
                    <a:lstStyle/>
                    <a:p>
                      <a:pPr algn="r" fontAlgn="b"/>
                      <a:r>
                        <a:rPr lang="en-US" sz="2000" u="none" strike="noStrike"/>
                        <a:t>210</a:t>
                      </a:r>
                      <a:endParaRPr lang="en-US" sz="2000" b="0" i="0" u="none" strike="noStrike">
                        <a:solidFill>
                          <a:srgbClr val="000000"/>
                        </a:solidFill>
                        <a:latin typeface="Calibri"/>
                      </a:endParaRPr>
                    </a:p>
                  </a:txBody>
                  <a:tcPr marL="9525" marR="9525" marT="9525" marB="0" anchor="b"/>
                </a:tc>
                <a:tc>
                  <a:txBody>
                    <a:bodyPr/>
                    <a:lstStyle/>
                    <a:p>
                      <a:pPr algn="l" fontAlgn="b"/>
                      <a:r>
                        <a:rPr lang="en-US" sz="2000" u="none" strike="noStrike"/>
                        <a:t>Overweight</a:t>
                      </a:r>
                      <a:endParaRPr lang="en-US" sz="2000" b="0" i="0" u="none" strike="noStrike">
                        <a:solidFill>
                          <a:srgbClr val="000000"/>
                        </a:solidFill>
                        <a:latin typeface="Calibri"/>
                      </a:endParaRPr>
                    </a:p>
                  </a:txBody>
                  <a:tcPr marL="9525" marR="9525" marT="9525" marB="0" anchor="b"/>
                </a:tc>
                <a:extLst>
                  <a:ext uri="{0D108BD9-81ED-4DB2-BD59-A6C34878D82A}">
                    <a16:rowId xmlns:a16="http://schemas.microsoft.com/office/drawing/2014/main" xmlns="" val="10009"/>
                  </a:ext>
                </a:extLst>
              </a:tr>
              <a:tr h="376645">
                <a:tc>
                  <a:txBody>
                    <a:bodyPr/>
                    <a:lstStyle/>
                    <a:p>
                      <a:pPr algn="r" fontAlgn="b"/>
                      <a:r>
                        <a:rPr lang="en-US" sz="2000" u="none" strike="noStrike"/>
                        <a:t>5.25</a:t>
                      </a:r>
                      <a:endParaRPr lang="en-US" sz="2000" b="0" i="0" u="none" strike="noStrike">
                        <a:solidFill>
                          <a:srgbClr val="000000"/>
                        </a:solidFill>
                        <a:latin typeface="Calibri"/>
                      </a:endParaRPr>
                    </a:p>
                  </a:txBody>
                  <a:tcPr marL="9525" marR="9525" marT="9525" marB="0" anchor="b"/>
                </a:tc>
                <a:tc>
                  <a:txBody>
                    <a:bodyPr/>
                    <a:lstStyle/>
                    <a:p>
                      <a:pPr algn="r" fontAlgn="b"/>
                      <a:r>
                        <a:rPr lang="en-US" sz="2000" u="none" strike="noStrike"/>
                        <a:t>163</a:t>
                      </a:r>
                      <a:endParaRPr lang="en-US" sz="2000" b="0" i="0" u="none" strike="noStrike">
                        <a:solidFill>
                          <a:srgbClr val="000000"/>
                        </a:solidFill>
                        <a:latin typeface="Calibri"/>
                      </a:endParaRPr>
                    </a:p>
                  </a:txBody>
                  <a:tcPr marL="9525" marR="9525" marT="9525" marB="0" anchor="b"/>
                </a:tc>
                <a:tc>
                  <a:txBody>
                    <a:bodyPr/>
                    <a:lstStyle/>
                    <a:p>
                      <a:pPr algn="l" fontAlgn="b"/>
                      <a:r>
                        <a:rPr lang="en-US" sz="2000" u="none" strike="noStrike"/>
                        <a:t>Overweight</a:t>
                      </a:r>
                      <a:endParaRPr lang="en-US" sz="2000" b="0" i="0" u="none" strike="noStrike">
                        <a:solidFill>
                          <a:srgbClr val="000000"/>
                        </a:solidFill>
                        <a:latin typeface="Calibri"/>
                      </a:endParaRPr>
                    </a:p>
                  </a:txBody>
                  <a:tcPr marL="9525" marR="9525" marT="9525" marB="0" anchor="b"/>
                </a:tc>
                <a:extLst>
                  <a:ext uri="{0D108BD9-81ED-4DB2-BD59-A6C34878D82A}">
                    <a16:rowId xmlns:a16="http://schemas.microsoft.com/office/drawing/2014/main" xmlns="" val="10010"/>
                  </a:ext>
                </a:extLst>
              </a:tr>
              <a:tr h="376645">
                <a:tc>
                  <a:txBody>
                    <a:bodyPr/>
                    <a:lstStyle/>
                    <a:p>
                      <a:pPr algn="r" fontAlgn="b"/>
                      <a:r>
                        <a:rPr lang="en-US" sz="2000" u="none" strike="noStrike"/>
                        <a:t>5.42</a:t>
                      </a:r>
                      <a:endParaRPr lang="en-US" sz="2000" b="0" i="0" u="none" strike="noStrike">
                        <a:solidFill>
                          <a:srgbClr val="000000"/>
                        </a:solidFill>
                        <a:latin typeface="Calibri"/>
                      </a:endParaRPr>
                    </a:p>
                  </a:txBody>
                  <a:tcPr marL="9525" marR="9525" marT="9525" marB="0" anchor="b"/>
                </a:tc>
                <a:tc>
                  <a:txBody>
                    <a:bodyPr/>
                    <a:lstStyle/>
                    <a:p>
                      <a:pPr algn="r" fontAlgn="b"/>
                      <a:r>
                        <a:rPr lang="en-US" sz="2000" u="none" strike="noStrike"/>
                        <a:t>175</a:t>
                      </a:r>
                      <a:endParaRPr lang="en-US" sz="2000" b="0" i="0" u="none" strike="noStrike">
                        <a:solidFill>
                          <a:srgbClr val="000000"/>
                        </a:solidFill>
                        <a:latin typeface="Calibri"/>
                      </a:endParaRPr>
                    </a:p>
                  </a:txBody>
                  <a:tcPr marL="9525" marR="9525" marT="9525" marB="0" anchor="b"/>
                </a:tc>
                <a:tc>
                  <a:txBody>
                    <a:bodyPr/>
                    <a:lstStyle/>
                    <a:p>
                      <a:pPr algn="l" fontAlgn="b"/>
                      <a:r>
                        <a:rPr lang="en-US" sz="2000" u="none" strike="noStrike"/>
                        <a:t>Overweight</a:t>
                      </a:r>
                      <a:endParaRPr lang="en-US" sz="2000" b="0" i="0" u="none" strike="noStrike">
                        <a:solidFill>
                          <a:srgbClr val="000000"/>
                        </a:solidFill>
                        <a:latin typeface="Calibri"/>
                      </a:endParaRPr>
                    </a:p>
                  </a:txBody>
                  <a:tcPr marL="9525" marR="9525" marT="9525" marB="0" anchor="b"/>
                </a:tc>
                <a:extLst>
                  <a:ext uri="{0D108BD9-81ED-4DB2-BD59-A6C34878D82A}">
                    <a16:rowId xmlns:a16="http://schemas.microsoft.com/office/drawing/2014/main" xmlns="" val="10011"/>
                  </a:ext>
                </a:extLst>
              </a:tr>
              <a:tr h="376645">
                <a:tc>
                  <a:txBody>
                    <a:bodyPr/>
                    <a:lstStyle/>
                    <a:p>
                      <a:pPr algn="r" fontAlgn="b"/>
                      <a:r>
                        <a:rPr lang="en-US" sz="2000" u="none" strike="noStrike"/>
                        <a:t>5.67</a:t>
                      </a:r>
                      <a:endParaRPr lang="en-US" sz="2000" b="0" i="0" u="none" strike="noStrike">
                        <a:solidFill>
                          <a:srgbClr val="000000"/>
                        </a:solidFill>
                        <a:latin typeface="Calibri"/>
                      </a:endParaRPr>
                    </a:p>
                  </a:txBody>
                  <a:tcPr marL="9525" marR="9525" marT="9525" marB="0" anchor="b"/>
                </a:tc>
                <a:tc>
                  <a:txBody>
                    <a:bodyPr/>
                    <a:lstStyle/>
                    <a:p>
                      <a:pPr algn="r" fontAlgn="b"/>
                      <a:r>
                        <a:rPr lang="en-US" sz="2000" u="none" strike="noStrike" dirty="0"/>
                        <a:t>200</a:t>
                      </a:r>
                      <a:endParaRPr lang="en-US" sz="2000" b="0" i="0" u="none" strike="noStrike" dirty="0">
                        <a:solidFill>
                          <a:srgbClr val="000000"/>
                        </a:solidFill>
                        <a:latin typeface="Calibri"/>
                      </a:endParaRPr>
                    </a:p>
                  </a:txBody>
                  <a:tcPr marL="9525" marR="9525" marT="9525" marB="0" anchor="b"/>
                </a:tc>
                <a:tc>
                  <a:txBody>
                    <a:bodyPr/>
                    <a:lstStyle/>
                    <a:p>
                      <a:pPr algn="l" fontAlgn="b"/>
                      <a:r>
                        <a:rPr lang="en-US" sz="2000" u="none" strike="noStrike" dirty="0"/>
                        <a:t>Obese</a:t>
                      </a:r>
                      <a:endParaRPr lang="en-US" sz="2000" b="0" i="0" u="none" strike="noStrike" dirty="0">
                        <a:solidFill>
                          <a:srgbClr val="000000"/>
                        </a:solidFill>
                        <a:latin typeface="Calibri"/>
                      </a:endParaRPr>
                    </a:p>
                  </a:txBody>
                  <a:tcPr marL="9525" marR="9525" marT="9525" marB="0" anchor="b"/>
                </a:tc>
                <a:extLst>
                  <a:ext uri="{0D108BD9-81ED-4DB2-BD59-A6C34878D82A}">
                    <a16:rowId xmlns:a16="http://schemas.microsoft.com/office/drawing/2014/main" xmlns="" val="10012"/>
                  </a:ext>
                </a:extLst>
              </a:tr>
            </a:tbl>
          </a:graphicData>
        </a:graphic>
      </p:graphicFrame>
      <p:pic>
        <p:nvPicPr>
          <p:cNvPr id="165890" name="Picture 2"/>
          <p:cNvPicPr>
            <a:picLocks noChangeAspect="1" noChangeArrowheads="1"/>
          </p:cNvPicPr>
          <p:nvPr/>
        </p:nvPicPr>
        <p:blipFill>
          <a:blip r:embed="rId4" cstate="print"/>
          <a:srcRect l="11420" t="32031" r="43631" b="21354"/>
          <a:stretch>
            <a:fillRect/>
          </a:stretch>
        </p:blipFill>
        <p:spPr bwMode="auto">
          <a:xfrm>
            <a:off x="5243752" y="1790700"/>
            <a:ext cx="6795848" cy="3962400"/>
          </a:xfrm>
          <a:prstGeom prst="rect">
            <a:avLst/>
          </a:prstGeom>
          <a:noFill/>
          <a:ln w="9525">
            <a:noFill/>
            <a:miter lim="800000"/>
            <a:headEnd/>
            <a:tailEnd/>
          </a:ln>
        </p:spPr>
      </p:pic>
      <p:graphicFrame>
        <p:nvGraphicFramePr>
          <p:cNvPr id="13" name="Table 12"/>
          <p:cNvGraphicFramePr>
            <a:graphicFrameLocks noGrp="1"/>
          </p:cNvGraphicFramePr>
          <p:nvPr/>
        </p:nvGraphicFramePr>
        <p:xfrm>
          <a:off x="7346950" y="6034616"/>
          <a:ext cx="2254251" cy="518160"/>
        </p:xfrm>
        <a:graphic>
          <a:graphicData uri="http://schemas.openxmlformats.org/drawingml/2006/table">
            <a:tbl>
              <a:tblPr firstRow="1" bandRow="1">
                <a:tableStyleId>{5C22544A-7EE6-4342-B048-85BDC9FD1C3A}</a:tableStyleId>
              </a:tblPr>
              <a:tblGrid>
                <a:gridCol w="991689">
                  <a:extLst>
                    <a:ext uri="{9D8B030D-6E8A-4147-A177-3AD203B41FA5}">
                      <a16:colId xmlns:a16="http://schemas.microsoft.com/office/drawing/2014/main" xmlns="" val="20000"/>
                    </a:ext>
                  </a:extLst>
                </a:gridCol>
                <a:gridCol w="886970">
                  <a:extLst>
                    <a:ext uri="{9D8B030D-6E8A-4147-A177-3AD203B41FA5}">
                      <a16:colId xmlns:a16="http://schemas.microsoft.com/office/drawing/2014/main" xmlns="" val="20001"/>
                    </a:ext>
                  </a:extLst>
                </a:gridCol>
                <a:gridCol w="375592">
                  <a:extLst>
                    <a:ext uri="{9D8B030D-6E8A-4147-A177-3AD203B41FA5}">
                      <a16:colId xmlns:a16="http://schemas.microsoft.com/office/drawing/2014/main" xmlns="" val="20002"/>
                    </a:ext>
                  </a:extLst>
                </a:gridCol>
              </a:tblGrid>
              <a:tr h="370840">
                <a:tc>
                  <a:txBody>
                    <a:bodyPr/>
                    <a:lstStyle/>
                    <a:p>
                      <a:r>
                        <a:rPr lang="en-US" sz="2800" dirty="0"/>
                        <a:t>5.95</a:t>
                      </a:r>
                    </a:p>
                  </a:txBody>
                  <a:tcPr/>
                </a:tc>
                <a:tc>
                  <a:txBody>
                    <a:bodyPr/>
                    <a:lstStyle/>
                    <a:p>
                      <a:r>
                        <a:rPr lang="en-US" sz="2800" dirty="0"/>
                        <a:t>210</a:t>
                      </a:r>
                    </a:p>
                  </a:txBody>
                  <a:tcPr/>
                </a:tc>
                <a:tc>
                  <a:txBody>
                    <a:bodyPr/>
                    <a:lstStyle/>
                    <a:p>
                      <a:r>
                        <a:rPr lang="en-US" sz="2800" dirty="0"/>
                        <a:t>?</a:t>
                      </a:r>
                    </a:p>
                  </a:txBody>
                  <a:tcPr/>
                </a:tc>
                <a:extLst>
                  <a:ext uri="{0D108BD9-81ED-4DB2-BD59-A6C34878D82A}">
                    <a16:rowId xmlns:a16="http://schemas.microsoft.com/office/drawing/2014/main" xmlns="" val="10000"/>
                  </a:ext>
                </a:extLst>
              </a:tr>
            </a:tbl>
          </a:graphicData>
        </a:graphic>
      </p:graphicFrame>
      <mc:AlternateContent xmlns:mc="http://schemas.openxmlformats.org/markup-compatibility/2006">
        <mc:Choice xmlns:p14="http://schemas.microsoft.com/office/powerpoint/2010/main" xmlns="" Requires="p14">
          <p:contentPart p14:bwMode="auto" r:id="rId5">
            <p14:nvContentPartPr>
              <p14:cNvPr id="2" name="Ink 1">
                <a:extLst>
                  <a:ext uri="{FF2B5EF4-FFF2-40B4-BE49-F238E27FC236}">
                    <a16:creationId xmlns:a16="http://schemas.microsoft.com/office/drawing/2014/main" id="{3F9FC7D3-8BA9-4911-AFA9-DED8EF910A0A}"/>
                  </a:ext>
                </a:extLst>
              </p14:cNvPr>
              <p14:cNvContentPartPr/>
              <p14:nvPr/>
            </p14:nvContentPartPr>
            <p14:xfrm>
              <a:off x="9394200" y="3089520"/>
              <a:ext cx="36000" cy="72000"/>
            </p14:xfrm>
          </p:contentPart>
        </mc:Choice>
        <mc:Fallback>
          <p:pic>
            <p:nvPicPr>
              <p:cNvPr id="2" name="Ink 1">
                <a:extLst>
                  <a:ext uri="{FF2B5EF4-FFF2-40B4-BE49-F238E27FC236}">
                    <a16:creationId xmlns:a16="http://schemas.microsoft.com/office/drawing/2014/main" xmlns="" xmlns:p14="http://schemas.microsoft.com/office/powerpoint/2010/main" id="{3F9FC7D3-8BA9-4911-AFA9-DED8EF910A0A}"/>
                  </a:ext>
                </a:extLst>
              </p:cNvPr>
              <p:cNvPicPr/>
              <p:nvPr/>
            </p:nvPicPr>
            <p:blipFill>
              <a:blip r:embed="rId6" cstate="print"/>
              <a:stretch>
                <a:fillRect/>
              </a:stretch>
            </p:blipFill>
            <p:spPr>
              <a:xfrm>
                <a:off x="9384840" y="3080160"/>
                <a:ext cx="54720" cy="90720"/>
              </a:xfrm>
              <a:prstGeom prst="rect">
                <a:avLst/>
              </a:prstGeom>
            </p:spPr>
          </p:pic>
        </mc:Fallback>
      </mc:AlternateContent>
    </p:spTree>
    <p:extLst>
      <p:ext uri="{BB962C8B-B14F-4D97-AF65-F5344CB8AC3E}">
        <p14:creationId xmlns:p14="http://schemas.microsoft.com/office/powerpoint/2010/main" xmlns="" val="292012391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xmlns="" id="{88780D3A-CAEC-4D27-83B8-7D9A5B169C6E}"/>
              </a:ext>
            </a:extLst>
          </p:cNvPr>
          <p:cNvCxnSpPr/>
          <p:nvPr/>
        </p:nvCxnSpPr>
        <p:spPr>
          <a:xfrm flipV="1">
            <a:off x="144885" y="983314"/>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3" name="Picture 2"/>
          <p:cNvPicPr>
            <a:picLocks noChangeAspect="1" noChangeArrowheads="1"/>
          </p:cNvPicPr>
          <p:nvPr/>
        </p:nvPicPr>
        <p:blipFill>
          <a:blip r:embed="rId4" cstate="print"/>
          <a:srcRect l="11420" t="32031" r="43631" b="21354"/>
          <a:stretch>
            <a:fillRect/>
          </a:stretch>
        </p:blipFill>
        <p:spPr bwMode="auto">
          <a:xfrm>
            <a:off x="1090852" y="1066800"/>
            <a:ext cx="9805748" cy="5717358"/>
          </a:xfrm>
          <a:prstGeom prst="rect">
            <a:avLst/>
          </a:prstGeom>
          <a:noFill/>
          <a:ln w="9525">
            <a:noFill/>
            <a:miter lim="800000"/>
            <a:headEnd/>
            <a:tailEnd/>
          </a:ln>
        </p:spPr>
      </p:pic>
      <mc:AlternateContent xmlns:mc="http://schemas.openxmlformats.org/markup-compatibility/2006">
        <mc:Choice xmlns:p14="http://schemas.microsoft.com/office/powerpoint/2010/main" xmlns="" Requires="p14">
          <p:contentPart p14:bwMode="auto" r:id="rId5">
            <p14:nvContentPartPr>
              <p14:cNvPr id="163841" name="Ink 1"/>
              <p14:cNvContentPartPr>
                <a14:cpLocks xmlns:a14="http://schemas.microsoft.com/office/drawing/2010/main" noRot="1" noChangeAspect="1" noEditPoints="1" noChangeArrowheads="1" noChangeShapeType="1"/>
              </p14:cNvContentPartPr>
              <p14:nvPr/>
            </p14:nvContentPartPr>
            <p14:xfrm>
              <a:off x="9134475" y="2795588"/>
              <a:ext cx="696913" cy="214312"/>
            </p14:xfrm>
          </p:contentPart>
        </mc:Choice>
        <mc:Fallback>
          <p:pic>
            <p:nvPicPr>
              <p:cNvPr id="163841" name="Ink 1"/>
              <p:cNvPicPr>
                <a:picLocks noRot="1" noChangeAspect="1" noEditPoints="1" noChangeArrowheads="1" noChangeShapeType="1"/>
              </p:cNvPicPr>
              <p:nvPr/>
            </p:nvPicPr>
            <p:blipFill>
              <a:blip r:embed="rId6" cstate="print"/>
              <a:stretch>
                <a:fillRect/>
              </a:stretch>
            </p:blipFill>
            <p:spPr>
              <a:xfrm>
                <a:off x="9125116" y="2786192"/>
                <a:ext cx="715632" cy="233105"/>
              </a:xfrm>
              <a:prstGeom prst="rect">
                <a:avLst/>
              </a:prstGeom>
            </p:spPr>
          </p:pic>
        </mc:Fallback>
      </mc:AlternateContent>
      <mc:AlternateContent xmlns:mc="http://schemas.openxmlformats.org/markup-compatibility/2006">
        <mc:Choice xmlns:p14="http://schemas.microsoft.com/office/powerpoint/2010/main" xmlns="" Requires="p14">
          <p:contentPart p14:bwMode="auto" r:id="rId7">
            <p14:nvContentPartPr>
              <p14:cNvPr id="163842" name="Ink 2"/>
              <p14:cNvContentPartPr>
                <a14:cpLocks xmlns:a14="http://schemas.microsoft.com/office/drawing/2010/main" noRot="1" noChangeAspect="1" noEditPoints="1" noChangeArrowheads="1" noChangeShapeType="1"/>
              </p14:cNvContentPartPr>
              <p14:nvPr/>
            </p14:nvContentPartPr>
            <p14:xfrm>
              <a:off x="7027863" y="2919413"/>
              <a:ext cx="366712" cy="152400"/>
            </p14:xfrm>
          </p:contentPart>
        </mc:Choice>
        <mc:Fallback>
          <p:pic>
            <p:nvPicPr>
              <p:cNvPr id="163842" name="Ink 2"/>
              <p:cNvPicPr>
                <a:picLocks noRot="1" noChangeAspect="1" noEditPoints="1" noChangeArrowheads="1" noChangeShapeType="1"/>
              </p:cNvPicPr>
              <p:nvPr/>
            </p:nvPicPr>
            <p:blipFill>
              <a:blip r:embed="rId8" cstate="print"/>
              <a:stretch>
                <a:fillRect/>
              </a:stretch>
            </p:blipFill>
            <p:spPr>
              <a:xfrm>
                <a:off x="7018579" y="2910448"/>
                <a:ext cx="385280" cy="170329"/>
              </a:xfrm>
              <a:prstGeom prst="rect">
                <a:avLst/>
              </a:prstGeom>
            </p:spPr>
          </p:pic>
        </mc:Fallback>
      </mc:AlternateContent>
      <mc:AlternateContent xmlns:mc="http://schemas.openxmlformats.org/markup-compatibility/2006">
        <mc:Choice xmlns:p14="http://schemas.microsoft.com/office/powerpoint/2010/main" xmlns="" Requires="p14">
          <p:contentPart p14:bwMode="auto" r:id="rId9">
            <p14:nvContentPartPr>
              <p14:cNvPr id="2" name="Ink 1">
                <a:extLst>
                  <a:ext uri="{FF2B5EF4-FFF2-40B4-BE49-F238E27FC236}">
                    <a16:creationId xmlns:a16="http://schemas.microsoft.com/office/drawing/2014/main" id="{A2946BE5-36A4-4156-8711-0B1E58DCF85C}"/>
                  </a:ext>
                </a:extLst>
              </p14:cNvPr>
              <p14:cNvContentPartPr/>
              <p14:nvPr/>
            </p14:nvContentPartPr>
            <p14:xfrm>
              <a:off x="5839920" y="2018160"/>
              <a:ext cx="2072160" cy="2241720"/>
            </p14:xfrm>
          </p:contentPart>
        </mc:Choice>
        <mc:Fallback>
          <p:pic>
            <p:nvPicPr>
              <p:cNvPr id="2" name="Ink 1">
                <a:extLst>
                  <a:ext uri="{FF2B5EF4-FFF2-40B4-BE49-F238E27FC236}">
                    <a16:creationId xmlns:a16="http://schemas.microsoft.com/office/drawing/2014/main" xmlns="" xmlns:p14="http://schemas.microsoft.com/office/powerpoint/2010/main" id="{A2946BE5-36A4-4156-8711-0B1E58DCF85C}"/>
                  </a:ext>
                </a:extLst>
              </p:cNvPr>
              <p:cNvPicPr/>
              <p:nvPr/>
            </p:nvPicPr>
            <p:blipFill>
              <a:blip r:embed="rId10" cstate="print"/>
              <a:stretch>
                <a:fillRect/>
              </a:stretch>
            </p:blipFill>
            <p:spPr>
              <a:xfrm>
                <a:off x="5830560" y="2008800"/>
                <a:ext cx="2090880" cy="2260440"/>
              </a:xfrm>
              <a:prstGeom prst="rect">
                <a:avLst/>
              </a:prstGeom>
            </p:spPr>
          </p:pic>
        </mc:Fallback>
      </mc:AlternateContent>
    </p:spTree>
    <p:extLst>
      <p:ext uri="{BB962C8B-B14F-4D97-AF65-F5344CB8AC3E}">
        <p14:creationId xmlns:p14="http://schemas.microsoft.com/office/powerpoint/2010/main" xmlns="" val="2920123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63842"/>
                                        </p:tgtEl>
                                        <p:attrNameLst>
                                          <p:attrName>style.visibility</p:attrName>
                                        </p:attrNameLst>
                                      </p:cBhvr>
                                      <p:to>
                                        <p:strVal val="visible"/>
                                      </p:to>
                                    </p:set>
                                    <p:animEffect transition="in" filter="blinds(horizontal)">
                                      <p:cBhvr>
                                        <p:cTn id="7" dur="500"/>
                                        <p:tgtEl>
                                          <p:spTgt spid="16384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63841"/>
                                        </p:tgtEl>
                                        <p:attrNameLst>
                                          <p:attrName>style.visibility</p:attrName>
                                        </p:attrNameLst>
                                      </p:cBhvr>
                                      <p:to>
                                        <p:strVal val="visible"/>
                                      </p:to>
                                    </p:set>
                                    <p:animEffect transition="in" filter="blinds(horizontal)">
                                      <p:cBhvr>
                                        <p:cTn id="12" dur="500"/>
                                        <p:tgtEl>
                                          <p:spTgt spid="1638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xmlns="" id="{88780D3A-CAEC-4D27-83B8-7D9A5B169C6E}"/>
              </a:ext>
            </a:extLst>
          </p:cNvPr>
          <p:cNvCxnSpPr/>
          <p:nvPr/>
        </p:nvCxnSpPr>
        <p:spPr>
          <a:xfrm flipV="1">
            <a:off x="144885" y="983314"/>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3" name="Picture 2"/>
          <p:cNvPicPr>
            <a:picLocks noChangeAspect="1" noChangeArrowheads="1"/>
          </p:cNvPicPr>
          <p:nvPr/>
        </p:nvPicPr>
        <p:blipFill>
          <a:blip r:embed="rId3" cstate="print"/>
          <a:srcRect l="11420" t="32031" r="43631" b="21354"/>
          <a:stretch>
            <a:fillRect/>
          </a:stretch>
        </p:blipFill>
        <p:spPr bwMode="auto">
          <a:xfrm>
            <a:off x="1090852" y="1066800"/>
            <a:ext cx="9805748" cy="5717358"/>
          </a:xfrm>
          <a:prstGeom prst="rect">
            <a:avLst/>
          </a:prstGeom>
          <a:noFill/>
          <a:ln w="9525">
            <a:noFill/>
            <a:miter lim="800000"/>
            <a:headEnd/>
            <a:tailEnd/>
          </a:ln>
        </p:spPr>
      </p:pic>
      <p:sp>
        <p:nvSpPr>
          <p:cNvPr id="4" name="TextBox 3"/>
          <p:cNvSpPr txBox="1"/>
          <p:nvPr/>
        </p:nvSpPr>
        <p:spPr>
          <a:xfrm>
            <a:off x="361950" y="381000"/>
            <a:ext cx="2133148" cy="369332"/>
          </a:xfrm>
          <a:prstGeom prst="rect">
            <a:avLst/>
          </a:prstGeom>
          <a:noFill/>
        </p:spPr>
        <p:txBody>
          <a:bodyPr wrap="none" rtlCol="0">
            <a:spAutoFit/>
          </a:bodyPr>
          <a:lstStyle/>
          <a:p>
            <a:r>
              <a:rPr lang="en-US" dirty="0"/>
              <a:t>2 Nearest </a:t>
            </a:r>
            <a:r>
              <a:rPr lang="en-US" dirty="0" err="1"/>
              <a:t>Neighbour</a:t>
            </a:r>
            <a:endParaRPr lang="en-US" dirty="0"/>
          </a:p>
        </p:txBody>
      </p:sp>
      <p:sp>
        <p:nvSpPr>
          <p:cNvPr id="7" name="TextBox 6"/>
          <p:cNvSpPr txBox="1"/>
          <p:nvPr/>
        </p:nvSpPr>
        <p:spPr>
          <a:xfrm>
            <a:off x="8686800" y="2533650"/>
            <a:ext cx="2190750" cy="923330"/>
          </a:xfrm>
          <a:prstGeom prst="rect">
            <a:avLst/>
          </a:prstGeom>
          <a:noFill/>
        </p:spPr>
        <p:txBody>
          <a:bodyPr wrap="square" rtlCol="0">
            <a:spAutoFit/>
          </a:bodyPr>
          <a:lstStyle/>
          <a:p>
            <a:r>
              <a:rPr lang="en-US" dirty="0">
                <a:solidFill>
                  <a:srgbClr val="FF0000"/>
                </a:solidFill>
              </a:rPr>
              <a:t>1 obese</a:t>
            </a:r>
          </a:p>
          <a:p>
            <a:endParaRPr lang="en-US" dirty="0">
              <a:solidFill>
                <a:srgbClr val="FF0000"/>
              </a:solidFill>
            </a:endParaRPr>
          </a:p>
          <a:p>
            <a:r>
              <a:rPr lang="en-US" dirty="0">
                <a:solidFill>
                  <a:srgbClr val="FF0000"/>
                </a:solidFill>
              </a:rPr>
              <a:t>1 overweight</a:t>
            </a:r>
          </a:p>
        </p:txBody>
      </p:sp>
      <mc:AlternateContent xmlns:mc="http://schemas.openxmlformats.org/markup-compatibility/2006">
        <mc:Choice xmlns:p14="http://schemas.microsoft.com/office/powerpoint/2010/main" xmlns="" Requires="p14">
          <p:contentPart p14:bwMode="auto" r:id="rId4">
            <p14:nvContentPartPr>
              <p14:cNvPr id="161793" name="Ink 1"/>
              <p14:cNvContentPartPr>
                <a14:cpLocks xmlns:a14="http://schemas.microsoft.com/office/drawing/2010/main" noRot="1" noChangeAspect="1" noEditPoints="1" noChangeArrowheads="1" noChangeShapeType="1"/>
              </p14:cNvContentPartPr>
              <p14:nvPr/>
            </p14:nvContentPartPr>
            <p14:xfrm>
              <a:off x="6796088" y="2813050"/>
              <a:ext cx="581025" cy="276225"/>
            </p14:xfrm>
          </p:contentPart>
        </mc:Choice>
        <mc:Fallback>
          <p:pic>
            <p:nvPicPr>
              <p:cNvPr id="161793" name="Ink 1"/>
              <p:cNvPicPr>
                <a:picLocks noRot="1" noChangeAspect="1" noEditPoints="1" noChangeArrowheads="1" noChangeShapeType="1"/>
              </p:cNvPicPr>
              <p:nvPr/>
            </p:nvPicPr>
            <p:blipFill>
              <a:blip r:embed="rId5" cstate="print"/>
              <a:stretch>
                <a:fillRect/>
              </a:stretch>
            </p:blipFill>
            <p:spPr>
              <a:xfrm>
                <a:off x="6786740" y="2803783"/>
                <a:ext cx="599721" cy="294759"/>
              </a:xfrm>
              <a:prstGeom prst="rect">
                <a:avLst/>
              </a:prstGeom>
            </p:spPr>
          </p:pic>
        </mc:Fallback>
      </mc:AlternateContent>
      <mc:AlternateContent xmlns:mc="http://schemas.openxmlformats.org/markup-compatibility/2006">
        <mc:Choice xmlns:p14="http://schemas.microsoft.com/office/powerpoint/2010/main" xmlns="" Requires="p14">
          <p:contentPart p14:bwMode="auto" r:id="rId6">
            <p14:nvContentPartPr>
              <p14:cNvPr id="2" name="Ink 1">
                <a:extLst>
                  <a:ext uri="{FF2B5EF4-FFF2-40B4-BE49-F238E27FC236}">
                    <a16:creationId xmlns:a16="http://schemas.microsoft.com/office/drawing/2014/main" id="{D7999240-6059-416A-BBC5-535FAE40C34E}"/>
                  </a:ext>
                </a:extLst>
              </p14:cNvPr>
              <p14:cNvContentPartPr/>
              <p14:nvPr/>
            </p14:nvContentPartPr>
            <p14:xfrm>
              <a:off x="464400" y="696600"/>
              <a:ext cx="2152440" cy="54000"/>
            </p14:xfrm>
          </p:contentPart>
        </mc:Choice>
        <mc:Fallback>
          <p:pic>
            <p:nvPicPr>
              <p:cNvPr id="2" name="Ink 1">
                <a:extLst>
                  <a:ext uri="{FF2B5EF4-FFF2-40B4-BE49-F238E27FC236}">
                    <a16:creationId xmlns:a16="http://schemas.microsoft.com/office/drawing/2014/main" xmlns="" xmlns:p14="http://schemas.microsoft.com/office/powerpoint/2010/main" id="{D7999240-6059-416A-BBC5-535FAE40C34E}"/>
                  </a:ext>
                </a:extLst>
              </p:cNvPr>
              <p:cNvPicPr/>
              <p:nvPr/>
            </p:nvPicPr>
            <p:blipFill>
              <a:blip r:embed="rId7" cstate="print"/>
              <a:stretch>
                <a:fillRect/>
              </a:stretch>
            </p:blipFill>
            <p:spPr>
              <a:xfrm>
                <a:off x="455040" y="687240"/>
                <a:ext cx="2171160" cy="72720"/>
              </a:xfrm>
              <a:prstGeom prst="rect">
                <a:avLst/>
              </a:prstGeom>
            </p:spPr>
          </p:pic>
        </mc:Fallback>
      </mc:AlternateContent>
    </p:spTree>
    <p:extLst>
      <p:ext uri="{BB962C8B-B14F-4D97-AF65-F5344CB8AC3E}">
        <p14:creationId xmlns:p14="http://schemas.microsoft.com/office/powerpoint/2010/main" xmlns="" val="2920123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61793"/>
                                        </p:tgtEl>
                                        <p:attrNameLst>
                                          <p:attrName>style.visibility</p:attrName>
                                        </p:attrNameLst>
                                      </p:cBhvr>
                                      <p:to>
                                        <p:strVal val="visible"/>
                                      </p:to>
                                    </p:set>
                                    <p:animEffect transition="in" filter="blinds(horizontal)">
                                      <p:cBhvr>
                                        <p:cTn id="7" dur="500"/>
                                        <p:tgtEl>
                                          <p:spTgt spid="16179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xmlns="" id="{88780D3A-CAEC-4D27-83B8-7D9A5B169C6E}"/>
              </a:ext>
            </a:extLst>
          </p:cNvPr>
          <p:cNvCxnSpPr/>
          <p:nvPr/>
        </p:nvCxnSpPr>
        <p:spPr>
          <a:xfrm flipV="1">
            <a:off x="144885" y="983314"/>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3" name="Picture 2"/>
          <p:cNvPicPr>
            <a:picLocks noChangeAspect="1" noChangeArrowheads="1"/>
          </p:cNvPicPr>
          <p:nvPr/>
        </p:nvPicPr>
        <p:blipFill>
          <a:blip r:embed="rId3" cstate="print"/>
          <a:srcRect l="11420" t="32031" r="43631" b="21354"/>
          <a:stretch>
            <a:fillRect/>
          </a:stretch>
        </p:blipFill>
        <p:spPr bwMode="auto">
          <a:xfrm>
            <a:off x="1090852" y="1066800"/>
            <a:ext cx="9805748" cy="5717358"/>
          </a:xfrm>
          <a:prstGeom prst="rect">
            <a:avLst/>
          </a:prstGeom>
          <a:noFill/>
          <a:ln w="9525">
            <a:noFill/>
            <a:miter lim="800000"/>
            <a:headEnd/>
            <a:tailEnd/>
          </a:ln>
        </p:spPr>
      </p:pic>
      <p:sp>
        <p:nvSpPr>
          <p:cNvPr id="4" name="TextBox 3"/>
          <p:cNvSpPr txBox="1"/>
          <p:nvPr/>
        </p:nvSpPr>
        <p:spPr>
          <a:xfrm>
            <a:off x="361950" y="381000"/>
            <a:ext cx="2785571" cy="369332"/>
          </a:xfrm>
          <a:prstGeom prst="rect">
            <a:avLst/>
          </a:prstGeom>
          <a:noFill/>
        </p:spPr>
        <p:txBody>
          <a:bodyPr wrap="none" rtlCol="0">
            <a:spAutoFit/>
          </a:bodyPr>
          <a:lstStyle/>
          <a:p>
            <a:r>
              <a:rPr lang="en-US" dirty="0"/>
              <a:t>3  And 4 Nearest </a:t>
            </a:r>
            <a:r>
              <a:rPr lang="en-US" dirty="0" err="1"/>
              <a:t>Neighbour</a:t>
            </a:r>
            <a:endParaRPr lang="en-US" dirty="0"/>
          </a:p>
        </p:txBody>
      </p:sp>
      <p:sp>
        <p:nvSpPr>
          <p:cNvPr id="6" name="TextBox 5"/>
          <p:cNvSpPr txBox="1"/>
          <p:nvPr/>
        </p:nvSpPr>
        <p:spPr>
          <a:xfrm>
            <a:off x="8667750" y="2533650"/>
            <a:ext cx="2190750" cy="923330"/>
          </a:xfrm>
          <a:prstGeom prst="rect">
            <a:avLst/>
          </a:prstGeom>
          <a:noFill/>
        </p:spPr>
        <p:txBody>
          <a:bodyPr wrap="square" rtlCol="0">
            <a:spAutoFit/>
          </a:bodyPr>
          <a:lstStyle/>
          <a:p>
            <a:r>
              <a:rPr lang="en-US" dirty="0">
                <a:solidFill>
                  <a:srgbClr val="FF0000"/>
                </a:solidFill>
              </a:rPr>
              <a:t>2 overweight</a:t>
            </a:r>
          </a:p>
          <a:p>
            <a:endParaRPr lang="en-US" dirty="0">
              <a:solidFill>
                <a:srgbClr val="FF0000"/>
              </a:solidFill>
            </a:endParaRPr>
          </a:p>
          <a:p>
            <a:r>
              <a:rPr lang="en-US" dirty="0">
                <a:solidFill>
                  <a:srgbClr val="FF0000"/>
                </a:solidFill>
              </a:rPr>
              <a:t>1 obese</a:t>
            </a:r>
          </a:p>
        </p:txBody>
      </p:sp>
      <p:sp>
        <p:nvSpPr>
          <p:cNvPr id="7" name="TextBox 6"/>
          <p:cNvSpPr txBox="1"/>
          <p:nvPr/>
        </p:nvSpPr>
        <p:spPr>
          <a:xfrm>
            <a:off x="8763000" y="5353050"/>
            <a:ext cx="2190750" cy="923330"/>
          </a:xfrm>
          <a:prstGeom prst="rect">
            <a:avLst/>
          </a:prstGeom>
          <a:noFill/>
        </p:spPr>
        <p:txBody>
          <a:bodyPr wrap="square" rtlCol="0">
            <a:spAutoFit/>
          </a:bodyPr>
          <a:lstStyle/>
          <a:p>
            <a:r>
              <a:rPr lang="en-US" dirty="0"/>
              <a:t>3 overweight</a:t>
            </a:r>
          </a:p>
          <a:p>
            <a:endParaRPr lang="en-US" dirty="0"/>
          </a:p>
          <a:p>
            <a:r>
              <a:rPr lang="en-US" dirty="0"/>
              <a:t>1 obese</a:t>
            </a:r>
          </a:p>
        </p:txBody>
      </p:sp>
      <mc:AlternateContent xmlns:mc="http://schemas.openxmlformats.org/markup-compatibility/2006">
        <mc:Choice xmlns:p14="http://schemas.microsoft.com/office/powerpoint/2010/main" xmlns="" Requires="p14">
          <p:contentPart p14:bwMode="auto" r:id="rId4">
            <p14:nvContentPartPr>
              <p14:cNvPr id="159745" name="Ink 1"/>
              <p14:cNvContentPartPr>
                <a14:cpLocks xmlns:a14="http://schemas.microsoft.com/office/drawing/2010/main" noRot="1" noChangeAspect="1" noEditPoints="1" noChangeArrowheads="1" noChangeShapeType="1"/>
              </p14:cNvContentPartPr>
              <p14:nvPr/>
            </p14:nvContentPartPr>
            <p14:xfrm>
              <a:off x="6759575" y="2830513"/>
              <a:ext cx="571500" cy="241300"/>
            </p14:xfrm>
          </p:contentPart>
        </mc:Choice>
        <mc:Fallback>
          <p:pic>
            <p:nvPicPr>
              <p:cNvPr id="159745" name="Ink 1"/>
              <p:cNvPicPr>
                <a:picLocks noRot="1" noChangeAspect="1" noEditPoints="1" noChangeArrowheads="1" noChangeShapeType="1"/>
              </p:cNvPicPr>
              <p:nvPr/>
            </p:nvPicPr>
            <p:blipFill>
              <a:blip r:embed="rId5" cstate="print"/>
              <a:stretch>
                <a:fillRect/>
              </a:stretch>
            </p:blipFill>
            <p:spPr>
              <a:xfrm>
                <a:off x="6750241" y="2821354"/>
                <a:ext cx="590167" cy="259618"/>
              </a:xfrm>
              <a:prstGeom prst="rect">
                <a:avLst/>
              </a:prstGeom>
            </p:spPr>
          </p:pic>
        </mc:Fallback>
      </mc:AlternateContent>
      <mc:AlternateContent xmlns:mc="http://schemas.openxmlformats.org/markup-compatibility/2006">
        <mc:Choice xmlns:p14="http://schemas.microsoft.com/office/powerpoint/2010/main" xmlns="" Requires="p14">
          <p:contentPart p14:bwMode="auto" r:id="rId6">
            <p14:nvContentPartPr>
              <p14:cNvPr id="159746" name="Ink 2"/>
              <p14:cNvContentPartPr>
                <a14:cpLocks xmlns:a14="http://schemas.microsoft.com/office/drawing/2010/main" noRot="1" noChangeAspect="1" noEditPoints="1" noChangeArrowheads="1" noChangeShapeType="1"/>
              </p14:cNvContentPartPr>
              <p14:nvPr/>
            </p14:nvContentPartPr>
            <p14:xfrm>
              <a:off x="6607175" y="2751138"/>
              <a:ext cx="804863" cy="508000"/>
            </p14:xfrm>
          </p:contentPart>
        </mc:Choice>
        <mc:Fallback>
          <p:pic>
            <p:nvPicPr>
              <p:cNvPr id="159746" name="Ink 2"/>
              <p:cNvPicPr>
                <a:picLocks noRot="1" noChangeAspect="1" noEditPoints="1" noChangeArrowheads="1" noChangeShapeType="1"/>
              </p:cNvPicPr>
              <p:nvPr/>
            </p:nvPicPr>
            <p:blipFill>
              <a:blip r:embed="rId7" cstate="print"/>
              <a:stretch>
                <a:fillRect/>
              </a:stretch>
            </p:blipFill>
            <p:spPr>
              <a:xfrm>
                <a:off x="6600727" y="2744721"/>
                <a:ext cx="817042" cy="520121"/>
              </a:xfrm>
              <a:prstGeom prst="rect">
                <a:avLst/>
              </a:prstGeom>
            </p:spPr>
          </p:pic>
        </mc:Fallback>
      </mc:AlternateContent>
      <mc:AlternateContent xmlns:mc="http://schemas.openxmlformats.org/markup-compatibility/2006">
        <mc:Choice xmlns:p14="http://schemas.microsoft.com/office/powerpoint/2010/main" xmlns="" Requires="p14">
          <p:contentPart p14:bwMode="auto" r:id="rId8">
            <p14:nvContentPartPr>
              <p14:cNvPr id="159747" name="Ink 3"/>
              <p14:cNvContentPartPr>
                <a14:cpLocks xmlns:a14="http://schemas.microsoft.com/office/drawing/2010/main" noRot="1" noChangeAspect="1" noEditPoints="1" noChangeArrowheads="1" noChangeShapeType="1"/>
              </p14:cNvContentPartPr>
              <p14:nvPr/>
            </p14:nvContentPartPr>
            <p14:xfrm>
              <a:off x="8920163" y="5027613"/>
              <a:ext cx="161925" cy="187325"/>
            </p14:xfrm>
          </p:contentPart>
        </mc:Choice>
        <mc:Fallback>
          <p:pic>
            <p:nvPicPr>
              <p:cNvPr id="159747" name="Ink 3"/>
              <p:cNvPicPr>
                <a:picLocks noRot="1" noChangeAspect="1" noEditPoints="1" noChangeArrowheads="1" noChangeShapeType="1"/>
              </p:cNvPicPr>
              <p:nvPr/>
            </p:nvPicPr>
            <p:blipFill>
              <a:blip r:embed="rId9" cstate="print"/>
              <a:stretch>
                <a:fillRect/>
              </a:stretch>
            </p:blipFill>
            <p:spPr>
              <a:xfrm>
                <a:off x="8913643" y="5021166"/>
                <a:ext cx="174241" cy="199503"/>
              </a:xfrm>
              <a:prstGeom prst="rect">
                <a:avLst/>
              </a:prstGeom>
            </p:spPr>
          </p:pic>
        </mc:Fallback>
      </mc:AlternateContent>
      <mc:AlternateContent xmlns:mc="http://schemas.openxmlformats.org/markup-compatibility/2006">
        <mc:Choice xmlns:p14="http://schemas.microsoft.com/office/powerpoint/2010/main" xmlns="" Requires="p14">
          <p:contentPart p14:bwMode="auto" r:id="rId10">
            <p14:nvContentPartPr>
              <p14:cNvPr id="159748" name="Ink 4"/>
              <p14:cNvContentPartPr>
                <a14:cpLocks xmlns:a14="http://schemas.microsoft.com/office/drawing/2010/main" noRot="1" noChangeAspect="1" noEditPoints="1" noChangeArrowheads="1" noChangeShapeType="1"/>
              </p14:cNvContentPartPr>
              <p14:nvPr/>
            </p14:nvContentPartPr>
            <p14:xfrm>
              <a:off x="7313613" y="3286125"/>
              <a:ext cx="1741487" cy="1874838"/>
            </p14:xfrm>
          </p:contentPart>
        </mc:Choice>
        <mc:Fallback>
          <p:pic>
            <p:nvPicPr>
              <p:cNvPr id="159748" name="Ink 4"/>
              <p:cNvPicPr>
                <a:picLocks noRot="1" noChangeAspect="1" noEditPoints="1" noChangeArrowheads="1" noChangeShapeType="1"/>
              </p:cNvPicPr>
              <p:nvPr/>
            </p:nvPicPr>
            <p:blipFill>
              <a:blip r:embed="rId11" cstate="print"/>
              <a:stretch>
                <a:fillRect/>
              </a:stretch>
            </p:blipFill>
            <p:spPr>
              <a:xfrm>
                <a:off x="7307134" y="3279648"/>
                <a:ext cx="1753726" cy="1887073"/>
              </a:xfrm>
              <a:prstGeom prst="rect">
                <a:avLst/>
              </a:prstGeom>
            </p:spPr>
          </p:pic>
        </mc:Fallback>
      </mc:AlternateContent>
    </p:spTree>
    <p:extLst>
      <p:ext uri="{BB962C8B-B14F-4D97-AF65-F5344CB8AC3E}">
        <p14:creationId xmlns:p14="http://schemas.microsoft.com/office/powerpoint/2010/main" xmlns="" val="2920123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59745"/>
                                        </p:tgtEl>
                                        <p:attrNameLst>
                                          <p:attrName>style.visibility</p:attrName>
                                        </p:attrNameLst>
                                      </p:cBhvr>
                                      <p:to>
                                        <p:strVal val="visible"/>
                                      </p:to>
                                    </p:set>
                                    <p:animEffect transition="in" filter="blinds(horizontal)">
                                      <p:cBhvr>
                                        <p:cTn id="7" dur="500"/>
                                        <p:tgtEl>
                                          <p:spTgt spid="15974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59746"/>
                                        </p:tgtEl>
                                        <p:attrNameLst>
                                          <p:attrName>style.visibility</p:attrName>
                                        </p:attrNameLst>
                                      </p:cBhvr>
                                      <p:to>
                                        <p:strVal val="visible"/>
                                      </p:to>
                                    </p:set>
                                    <p:animEffect transition="in" filter="blinds(horizontal)">
                                      <p:cBhvr>
                                        <p:cTn id="17" dur="500"/>
                                        <p:tgtEl>
                                          <p:spTgt spid="15974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59748"/>
                                        </p:tgtEl>
                                        <p:attrNameLst>
                                          <p:attrName>style.visibility</p:attrName>
                                        </p:attrNameLst>
                                      </p:cBhvr>
                                      <p:to>
                                        <p:strVal val="visible"/>
                                      </p:to>
                                    </p:set>
                                    <p:animEffect transition="in" filter="blinds(horizontal)">
                                      <p:cBhvr>
                                        <p:cTn id="22" dur="500"/>
                                        <p:tgtEl>
                                          <p:spTgt spid="159748"/>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blinds(horizontal)">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xmlns="" id="{88780D3A-CAEC-4D27-83B8-7D9A5B169C6E}"/>
              </a:ext>
            </a:extLst>
          </p:cNvPr>
          <p:cNvCxnSpPr/>
          <p:nvPr/>
        </p:nvCxnSpPr>
        <p:spPr>
          <a:xfrm flipV="1">
            <a:off x="144885" y="983314"/>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sp>
        <p:nvSpPr>
          <p:cNvPr id="3" name="TextBox 2"/>
          <p:cNvSpPr txBox="1"/>
          <p:nvPr/>
        </p:nvSpPr>
        <p:spPr>
          <a:xfrm>
            <a:off x="361950" y="381000"/>
            <a:ext cx="1657826" cy="369332"/>
          </a:xfrm>
          <a:prstGeom prst="rect">
            <a:avLst/>
          </a:prstGeom>
          <a:noFill/>
        </p:spPr>
        <p:txBody>
          <a:bodyPr wrap="none" rtlCol="0">
            <a:spAutoFit/>
          </a:bodyPr>
          <a:lstStyle/>
          <a:p>
            <a:r>
              <a:rPr lang="en-US" dirty="0"/>
              <a:t>K-NN Algorithm</a:t>
            </a:r>
          </a:p>
        </p:txBody>
      </p:sp>
      <p:sp>
        <p:nvSpPr>
          <p:cNvPr id="4" name="TextBox 3">
            <a:extLst>
              <a:ext uri="{FF2B5EF4-FFF2-40B4-BE49-F238E27FC236}">
                <a16:creationId xmlns:a16="http://schemas.microsoft.com/office/drawing/2014/main" xmlns="" id="{6A10503C-DAF0-4D62-9132-8EEA8A1167AD}"/>
              </a:ext>
            </a:extLst>
          </p:cNvPr>
          <p:cNvSpPr txBox="1"/>
          <p:nvPr/>
        </p:nvSpPr>
        <p:spPr>
          <a:xfrm>
            <a:off x="364467" y="1144373"/>
            <a:ext cx="11465972" cy="2308324"/>
          </a:xfrm>
          <a:prstGeom prst="rect">
            <a:avLst/>
          </a:prstGeom>
          <a:noFill/>
        </p:spPr>
        <p:txBody>
          <a:bodyPr wrap="square" rtlCol="0">
            <a:spAutoFit/>
          </a:bodyPr>
          <a:lstStyle/>
          <a:p>
            <a:pPr marL="457200" indent="-457200" algn="just"/>
            <a:r>
              <a:rPr lang="en-IN" sz="2400" b="1" dirty="0">
                <a:latin typeface="Arial" panose="020B0604020202020204" pitchFamily="34" charset="0"/>
                <a:cs typeface="Arial" panose="020B0604020202020204" pitchFamily="34" charset="0"/>
              </a:rPr>
              <a:t>K – NN Algorithm can be summarized as:</a:t>
            </a:r>
          </a:p>
          <a:p>
            <a:pPr marL="457200" indent="-457200" algn="just">
              <a:buFont typeface="Arial" panose="020B0604020202020204" pitchFamily="34" charset="0"/>
              <a:buChar char="•"/>
            </a:pPr>
            <a:endParaRPr lang="en-IN" sz="2400" b="1" dirty="0">
              <a:latin typeface="Arial" panose="020B0604020202020204" pitchFamily="34" charset="0"/>
              <a:cs typeface="Arial" panose="020B0604020202020204" pitchFamily="34" charset="0"/>
            </a:endParaRPr>
          </a:p>
          <a:p>
            <a:pPr marL="457200" indent="-457200" algn="just"/>
            <a:r>
              <a:rPr lang="en-IN" sz="2400" b="1" dirty="0">
                <a:latin typeface="Arial" panose="020B0604020202020204" pitchFamily="34" charset="0"/>
                <a:cs typeface="Arial" panose="020B0604020202020204" pitchFamily="34" charset="0"/>
              </a:rPr>
              <a:t>	A positive integer k is specified, along with a new sample</a:t>
            </a:r>
          </a:p>
          <a:p>
            <a:pPr marL="457200" indent="-457200" algn="just"/>
            <a:r>
              <a:rPr lang="en-IN" sz="2400" b="1" dirty="0">
                <a:latin typeface="Arial" panose="020B0604020202020204" pitchFamily="34" charset="0"/>
                <a:cs typeface="Arial" panose="020B0604020202020204" pitchFamily="34" charset="0"/>
              </a:rPr>
              <a:t>	We select k entries in our data set which are closest to the sample</a:t>
            </a:r>
          </a:p>
          <a:p>
            <a:pPr marL="457200" indent="-457200" algn="just"/>
            <a:r>
              <a:rPr lang="en-IN" sz="2400" b="1" dirty="0">
                <a:latin typeface="Arial" panose="020B0604020202020204" pitchFamily="34" charset="0"/>
                <a:cs typeface="Arial" panose="020B0604020202020204" pitchFamily="34" charset="0"/>
              </a:rPr>
              <a:t>	We find most common classification of these entries</a:t>
            </a:r>
          </a:p>
          <a:p>
            <a:pPr marL="457200" indent="-457200" algn="just"/>
            <a:r>
              <a:rPr lang="en-IN" sz="2400" b="1" dirty="0">
                <a:latin typeface="Arial" panose="020B0604020202020204" pitchFamily="34" charset="0"/>
                <a:cs typeface="Arial" panose="020B0604020202020204" pitchFamily="34" charset="0"/>
              </a:rPr>
              <a:t>	finally, this is the classification we give to the new sample 	</a:t>
            </a:r>
          </a:p>
        </p:txBody>
      </p:sp>
    </p:spTree>
    <p:extLst>
      <p:ext uri="{BB962C8B-B14F-4D97-AF65-F5344CB8AC3E}">
        <p14:creationId xmlns:p14="http://schemas.microsoft.com/office/powerpoint/2010/main" xmlns="" val="2920123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blinds(horizontal)">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animEffect transition="in" filter="blinds(horizontal)">
                                      <p:cBhvr>
                                        <p:cTn id="17" dur="500"/>
                                        <p:tgtEl>
                                          <p:spTgt spid="4">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
                                            <p:txEl>
                                              <p:pRg st="4" end="4"/>
                                            </p:txEl>
                                          </p:spTgt>
                                        </p:tgtEl>
                                        <p:attrNameLst>
                                          <p:attrName>style.visibility</p:attrName>
                                        </p:attrNameLst>
                                      </p:cBhvr>
                                      <p:to>
                                        <p:strVal val="visible"/>
                                      </p:to>
                                    </p:set>
                                    <p:animEffect transition="in" filter="blinds(horizontal)">
                                      <p:cBhvr>
                                        <p:cTn id="22" dur="500"/>
                                        <p:tgtEl>
                                          <p:spTgt spid="4">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animEffect transition="in" filter="blinds(horizontal)">
                                      <p:cBhvr>
                                        <p:cTn id="27"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xmlns="" id="{88780D3A-CAEC-4D27-83B8-7D9A5B169C6E}"/>
              </a:ext>
            </a:extLst>
          </p:cNvPr>
          <p:cNvCxnSpPr/>
          <p:nvPr/>
        </p:nvCxnSpPr>
        <p:spPr>
          <a:xfrm flipV="1">
            <a:off x="144885" y="983314"/>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cxnSp>
        <p:nvCxnSpPr>
          <p:cNvPr id="3" name="Straight Arrow Connector 2">
            <a:extLst>
              <a:ext uri="{FF2B5EF4-FFF2-40B4-BE49-F238E27FC236}">
                <a16:creationId xmlns:a16="http://schemas.microsoft.com/office/drawing/2014/main" xmlns="" id="{88780D3A-CAEC-4D27-83B8-7D9A5B169C6E}"/>
              </a:ext>
            </a:extLst>
          </p:cNvPr>
          <p:cNvCxnSpPr/>
          <p:nvPr/>
        </p:nvCxnSpPr>
        <p:spPr>
          <a:xfrm flipV="1">
            <a:off x="144885" y="983314"/>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sp>
        <p:nvSpPr>
          <p:cNvPr id="4" name="TextBox 3"/>
          <p:cNvSpPr txBox="1"/>
          <p:nvPr/>
        </p:nvSpPr>
        <p:spPr>
          <a:xfrm>
            <a:off x="361950" y="381000"/>
            <a:ext cx="1866280" cy="369332"/>
          </a:xfrm>
          <a:prstGeom prst="rect">
            <a:avLst/>
          </a:prstGeom>
          <a:noFill/>
        </p:spPr>
        <p:txBody>
          <a:bodyPr wrap="none" rtlCol="0">
            <a:spAutoFit/>
          </a:bodyPr>
          <a:lstStyle/>
          <a:p>
            <a:r>
              <a:rPr lang="en-US" dirty="0"/>
              <a:t>How to choose K?</a:t>
            </a:r>
          </a:p>
        </p:txBody>
      </p:sp>
      <p:sp>
        <p:nvSpPr>
          <p:cNvPr id="6" name="TextBox 5">
            <a:extLst>
              <a:ext uri="{FF2B5EF4-FFF2-40B4-BE49-F238E27FC236}">
                <a16:creationId xmlns:a16="http://schemas.microsoft.com/office/drawing/2014/main" xmlns="" id="{6A10503C-DAF0-4D62-9132-8EEA8A1167AD}"/>
              </a:ext>
            </a:extLst>
          </p:cNvPr>
          <p:cNvSpPr txBox="1"/>
          <p:nvPr/>
        </p:nvSpPr>
        <p:spPr>
          <a:xfrm>
            <a:off x="364467" y="1144373"/>
            <a:ext cx="11465972" cy="830997"/>
          </a:xfrm>
          <a:prstGeom prst="rect">
            <a:avLst/>
          </a:prstGeom>
          <a:noFill/>
        </p:spPr>
        <p:txBody>
          <a:bodyPr wrap="square" rtlCol="0">
            <a:spAutoFit/>
          </a:bodyPr>
          <a:lstStyle/>
          <a:p>
            <a:pPr marL="457200" indent="-457200" algn="just"/>
            <a:r>
              <a:rPr lang="en-IN" sz="2400" b="1" dirty="0">
                <a:latin typeface="Arial" panose="020B0604020202020204" pitchFamily="34" charset="0"/>
                <a:cs typeface="Arial" panose="020B0604020202020204" pitchFamily="34" charset="0"/>
              </a:rPr>
              <a:t>	If k is too small, then the nearest neighbour classifier may be susceptible to </a:t>
            </a:r>
            <a:r>
              <a:rPr lang="en-IN" sz="2400" b="1" dirty="0" err="1">
                <a:latin typeface="Arial" panose="020B0604020202020204" pitchFamily="34" charset="0"/>
                <a:cs typeface="Arial" panose="020B0604020202020204" pitchFamily="34" charset="0"/>
              </a:rPr>
              <a:t>overfitting</a:t>
            </a:r>
            <a:r>
              <a:rPr lang="en-IN" sz="2400" b="1" dirty="0">
                <a:latin typeface="Arial" panose="020B0604020202020204" pitchFamily="34" charset="0"/>
                <a:cs typeface="Arial" panose="020B0604020202020204" pitchFamily="34" charset="0"/>
              </a:rPr>
              <a:t> because of the noise in the data</a:t>
            </a:r>
          </a:p>
        </p:txBody>
      </p:sp>
      <p:pic>
        <p:nvPicPr>
          <p:cNvPr id="155649" name="Picture 1"/>
          <p:cNvPicPr>
            <a:picLocks noChangeAspect="1" noChangeArrowheads="1"/>
          </p:cNvPicPr>
          <p:nvPr/>
        </p:nvPicPr>
        <p:blipFill>
          <a:blip r:embed="rId3" cstate="print"/>
          <a:srcRect l="31772" t="31250" r="30161" b="25781"/>
          <a:stretch>
            <a:fillRect/>
          </a:stretch>
        </p:blipFill>
        <p:spPr bwMode="auto">
          <a:xfrm>
            <a:off x="2552700" y="2286000"/>
            <a:ext cx="6267450" cy="3977420"/>
          </a:xfrm>
          <a:prstGeom prst="rect">
            <a:avLst/>
          </a:prstGeom>
          <a:noFill/>
          <a:ln w="9525">
            <a:noFill/>
            <a:miter lim="800000"/>
            <a:headEnd/>
            <a:tailEnd/>
          </a:ln>
        </p:spPr>
      </p:pic>
    </p:spTree>
    <p:extLst>
      <p:ext uri="{BB962C8B-B14F-4D97-AF65-F5344CB8AC3E}">
        <p14:creationId xmlns:p14="http://schemas.microsoft.com/office/powerpoint/2010/main" xmlns="" val="2920123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blinds(horizontal)">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55649"/>
                                        </p:tgtEl>
                                        <p:attrNameLst>
                                          <p:attrName>style.visibility</p:attrName>
                                        </p:attrNameLst>
                                      </p:cBhvr>
                                      <p:to>
                                        <p:strVal val="visible"/>
                                      </p:to>
                                    </p:set>
                                    <p:animEffect transition="in" filter="blinds(horizontal)">
                                      <p:cBhvr>
                                        <p:cTn id="12" dur="500"/>
                                        <p:tgtEl>
                                          <p:spTgt spid="1556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xmlns="" id="{88780D3A-CAEC-4D27-83B8-7D9A5B169C6E}"/>
              </a:ext>
            </a:extLst>
          </p:cNvPr>
          <p:cNvCxnSpPr/>
          <p:nvPr/>
        </p:nvCxnSpPr>
        <p:spPr>
          <a:xfrm flipV="1">
            <a:off x="144885" y="983314"/>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cxnSp>
        <p:nvCxnSpPr>
          <p:cNvPr id="3" name="Straight Arrow Connector 2">
            <a:extLst>
              <a:ext uri="{FF2B5EF4-FFF2-40B4-BE49-F238E27FC236}">
                <a16:creationId xmlns:a16="http://schemas.microsoft.com/office/drawing/2014/main" xmlns="" id="{88780D3A-CAEC-4D27-83B8-7D9A5B169C6E}"/>
              </a:ext>
            </a:extLst>
          </p:cNvPr>
          <p:cNvCxnSpPr/>
          <p:nvPr/>
        </p:nvCxnSpPr>
        <p:spPr>
          <a:xfrm flipV="1">
            <a:off x="144885" y="983314"/>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sp>
        <p:nvSpPr>
          <p:cNvPr id="4" name="TextBox 3"/>
          <p:cNvSpPr txBox="1"/>
          <p:nvPr/>
        </p:nvSpPr>
        <p:spPr>
          <a:xfrm>
            <a:off x="361950" y="381000"/>
            <a:ext cx="1866280" cy="369332"/>
          </a:xfrm>
          <a:prstGeom prst="rect">
            <a:avLst/>
          </a:prstGeom>
          <a:noFill/>
        </p:spPr>
        <p:txBody>
          <a:bodyPr wrap="none" rtlCol="0">
            <a:spAutoFit/>
          </a:bodyPr>
          <a:lstStyle/>
          <a:p>
            <a:r>
              <a:rPr lang="en-US" dirty="0"/>
              <a:t>How to choose K?</a:t>
            </a:r>
          </a:p>
        </p:txBody>
      </p:sp>
      <p:sp>
        <p:nvSpPr>
          <p:cNvPr id="6" name="TextBox 5">
            <a:extLst>
              <a:ext uri="{FF2B5EF4-FFF2-40B4-BE49-F238E27FC236}">
                <a16:creationId xmlns:a16="http://schemas.microsoft.com/office/drawing/2014/main" xmlns="" id="{6A10503C-DAF0-4D62-9132-8EEA8A1167AD}"/>
              </a:ext>
            </a:extLst>
          </p:cNvPr>
          <p:cNvSpPr txBox="1"/>
          <p:nvPr/>
        </p:nvSpPr>
        <p:spPr>
          <a:xfrm>
            <a:off x="364467" y="1144373"/>
            <a:ext cx="11465972" cy="1200329"/>
          </a:xfrm>
          <a:prstGeom prst="rect">
            <a:avLst/>
          </a:prstGeom>
          <a:noFill/>
        </p:spPr>
        <p:txBody>
          <a:bodyPr wrap="square" rtlCol="0">
            <a:spAutoFit/>
          </a:bodyPr>
          <a:lstStyle/>
          <a:p>
            <a:pPr marL="457200" indent="-457200" algn="just"/>
            <a:r>
              <a:rPr lang="en-IN" sz="2400" b="1" dirty="0">
                <a:latin typeface="Arial" panose="020B0604020202020204" pitchFamily="34" charset="0"/>
                <a:cs typeface="Arial" panose="020B0604020202020204" pitchFamily="34" charset="0"/>
              </a:rPr>
              <a:t>	On the other hand If k is too large, then the nearest neighbour classifier may </a:t>
            </a:r>
            <a:r>
              <a:rPr lang="en-IN" sz="2400" b="1" dirty="0" err="1">
                <a:latin typeface="Arial" panose="020B0604020202020204" pitchFamily="34" charset="0"/>
                <a:cs typeface="Arial" panose="020B0604020202020204" pitchFamily="34" charset="0"/>
              </a:rPr>
              <a:t>mis</a:t>
            </a:r>
            <a:r>
              <a:rPr lang="en-IN" sz="2400" b="1" dirty="0">
                <a:latin typeface="Arial" panose="020B0604020202020204" pitchFamily="34" charset="0"/>
                <a:cs typeface="Arial" panose="020B0604020202020204" pitchFamily="34" charset="0"/>
              </a:rPr>
              <a:t>-classify the test instance because its list of nearest neighbour may include data points that are located far away  </a:t>
            </a:r>
          </a:p>
        </p:txBody>
      </p:sp>
      <p:pic>
        <p:nvPicPr>
          <p:cNvPr id="155649" name="Picture 1"/>
          <p:cNvPicPr>
            <a:picLocks noChangeAspect="1" noChangeArrowheads="1"/>
          </p:cNvPicPr>
          <p:nvPr/>
        </p:nvPicPr>
        <p:blipFill>
          <a:blip r:embed="rId3" cstate="print"/>
          <a:srcRect l="31772" t="31250" r="30161" b="25781"/>
          <a:stretch>
            <a:fillRect/>
          </a:stretch>
        </p:blipFill>
        <p:spPr bwMode="auto">
          <a:xfrm>
            <a:off x="1524000" y="2438400"/>
            <a:ext cx="6267450" cy="3977420"/>
          </a:xfrm>
          <a:prstGeom prst="rect">
            <a:avLst/>
          </a:prstGeom>
          <a:noFill/>
          <a:ln w="9525">
            <a:noFill/>
            <a:miter lim="800000"/>
            <a:headEnd/>
            <a:tailEnd/>
          </a:ln>
        </p:spPr>
      </p:pic>
      <p:sp>
        <p:nvSpPr>
          <p:cNvPr id="7" name="TextBox 6">
            <a:extLst>
              <a:ext uri="{FF2B5EF4-FFF2-40B4-BE49-F238E27FC236}">
                <a16:creationId xmlns:a16="http://schemas.microsoft.com/office/drawing/2014/main" xmlns="" id="{6A10503C-DAF0-4D62-9132-8EEA8A1167AD}"/>
              </a:ext>
            </a:extLst>
          </p:cNvPr>
          <p:cNvSpPr txBox="1"/>
          <p:nvPr/>
        </p:nvSpPr>
        <p:spPr>
          <a:xfrm>
            <a:off x="8001001" y="3411323"/>
            <a:ext cx="3962400" cy="646331"/>
          </a:xfrm>
          <a:prstGeom prst="rect">
            <a:avLst/>
          </a:prstGeom>
          <a:noFill/>
        </p:spPr>
        <p:txBody>
          <a:bodyPr wrap="square" rtlCol="0">
            <a:spAutoFit/>
          </a:bodyPr>
          <a:lstStyle/>
          <a:p>
            <a:pPr marL="457200" indent="-457200" algn="just"/>
            <a:r>
              <a:rPr lang="en-IN" b="1" dirty="0">
                <a:latin typeface="Arial" panose="020B0604020202020204" pitchFamily="34" charset="0"/>
                <a:cs typeface="Arial" panose="020B0604020202020204" pitchFamily="34" charset="0"/>
              </a:rPr>
              <a:t>Usually the value between 5 to 10 </a:t>
            </a:r>
          </a:p>
          <a:p>
            <a:pPr marL="457200" indent="-457200" algn="just"/>
            <a:r>
              <a:rPr lang="en-IN" b="1" dirty="0">
                <a:latin typeface="Arial" panose="020B0604020202020204" pitchFamily="34" charset="0"/>
                <a:cs typeface="Arial" panose="020B0604020202020204" pitchFamily="34" charset="0"/>
              </a:rPr>
              <a:t>Is taken as a reasonable value of k </a:t>
            </a:r>
          </a:p>
        </p:txBody>
      </p:sp>
      <mc:AlternateContent xmlns:mc="http://schemas.openxmlformats.org/markup-compatibility/2006">
        <mc:Choice xmlns:p14="http://schemas.microsoft.com/office/powerpoint/2010/main" xmlns="" Requires="p14">
          <p:contentPart p14:bwMode="auto" r:id="rId4">
            <p14:nvContentPartPr>
              <p14:cNvPr id="223234" name="Ink 2"/>
              <p14:cNvContentPartPr>
                <a14:cpLocks xmlns:a14="http://schemas.microsoft.com/office/drawing/2010/main" noRot="1" noChangeAspect="1" noEditPoints="1" noChangeArrowheads="1" noChangeShapeType="1"/>
              </p14:cNvContentPartPr>
              <p14:nvPr/>
            </p14:nvContentPartPr>
            <p14:xfrm>
              <a:off x="3705225" y="3089275"/>
              <a:ext cx="1598613" cy="1652588"/>
            </p14:xfrm>
          </p:contentPart>
        </mc:Choice>
        <mc:Fallback>
          <p:pic>
            <p:nvPicPr>
              <p:cNvPr id="223234" name="Ink 2"/>
              <p:cNvPicPr>
                <a:picLocks noRot="1" noChangeAspect="1" noEditPoints="1" noChangeArrowheads="1" noChangeShapeType="1"/>
              </p:cNvPicPr>
              <p:nvPr/>
            </p:nvPicPr>
            <p:blipFill>
              <a:blip r:embed="rId5" cstate="print"/>
              <a:stretch>
                <a:fillRect/>
              </a:stretch>
            </p:blipFill>
            <p:spPr>
              <a:xfrm>
                <a:off x="3695941" y="3079948"/>
                <a:ext cx="1617181" cy="1671241"/>
              </a:xfrm>
              <a:prstGeom prst="rect">
                <a:avLst/>
              </a:prstGeom>
            </p:spPr>
          </p:pic>
        </mc:Fallback>
      </mc:AlternateContent>
      <mc:AlternateContent xmlns:mc="http://schemas.openxmlformats.org/markup-compatibility/2006">
        <mc:Choice xmlns:p14="http://schemas.microsoft.com/office/powerpoint/2010/main" xmlns="" Requires="p14">
          <p:contentPart p14:bwMode="auto" r:id="rId6">
            <p14:nvContentPartPr>
              <p14:cNvPr id="223235" name="Ink 3"/>
              <p14:cNvContentPartPr>
                <a14:cpLocks xmlns:a14="http://schemas.microsoft.com/office/drawing/2010/main" noRot="1" noChangeAspect="1" noEditPoints="1" noChangeArrowheads="1" noChangeShapeType="1"/>
              </p14:cNvContentPartPr>
              <p14:nvPr/>
            </p14:nvContentPartPr>
            <p14:xfrm>
              <a:off x="10912475" y="3348038"/>
              <a:ext cx="884238" cy="482600"/>
            </p14:xfrm>
          </p:contentPart>
        </mc:Choice>
        <mc:Fallback>
          <p:pic>
            <p:nvPicPr>
              <p:cNvPr id="223235" name="Ink 3"/>
              <p:cNvPicPr>
                <a:picLocks noRot="1" noChangeAspect="1" noEditPoints="1" noChangeArrowheads="1" noChangeShapeType="1"/>
              </p:cNvPicPr>
              <p:nvPr/>
            </p:nvPicPr>
            <p:blipFill>
              <a:blip r:embed="rId7" cstate="print"/>
              <a:stretch>
                <a:fillRect/>
              </a:stretch>
            </p:blipFill>
            <p:spPr>
              <a:xfrm>
                <a:off x="10906023" y="3341646"/>
                <a:ext cx="896424" cy="494674"/>
              </a:xfrm>
              <a:prstGeom prst="rect">
                <a:avLst/>
              </a:prstGeom>
            </p:spPr>
          </p:pic>
        </mc:Fallback>
      </mc:AlternateContent>
    </p:spTree>
    <p:extLst>
      <p:ext uri="{BB962C8B-B14F-4D97-AF65-F5344CB8AC3E}">
        <p14:creationId xmlns:p14="http://schemas.microsoft.com/office/powerpoint/2010/main" xmlns="" val="2920123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blinds(horizontal)">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55649"/>
                                        </p:tgtEl>
                                        <p:attrNameLst>
                                          <p:attrName>style.visibility</p:attrName>
                                        </p:attrNameLst>
                                      </p:cBhvr>
                                      <p:to>
                                        <p:strVal val="visible"/>
                                      </p:to>
                                    </p:set>
                                    <p:animEffect transition="in" filter="blinds(horizontal)">
                                      <p:cBhvr>
                                        <p:cTn id="12" dur="500"/>
                                        <p:tgtEl>
                                          <p:spTgt spid="15564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23234"/>
                                        </p:tgtEl>
                                        <p:attrNameLst>
                                          <p:attrName>style.visibility</p:attrName>
                                        </p:attrNameLst>
                                      </p:cBhvr>
                                      <p:to>
                                        <p:strVal val="visible"/>
                                      </p:to>
                                    </p:set>
                                    <p:animEffect transition="in" filter="blinds(horizontal)">
                                      <p:cBhvr>
                                        <p:cTn id="17" dur="500"/>
                                        <p:tgtEl>
                                          <p:spTgt spid="22323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blinds(horizontal)">
                                      <p:cBhvr>
                                        <p:cTn id="22" dur="500"/>
                                        <p:tgtEl>
                                          <p:spTgt spid="7">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7">
                                            <p:txEl>
                                              <p:pRg st="1" end="1"/>
                                            </p:txEl>
                                          </p:spTgt>
                                        </p:tgtEl>
                                        <p:attrNameLst>
                                          <p:attrName>style.visibility</p:attrName>
                                        </p:attrNameLst>
                                      </p:cBhvr>
                                      <p:to>
                                        <p:strVal val="visible"/>
                                      </p:to>
                                    </p:set>
                                    <p:animEffect transition="in" filter="blinds(horizontal)">
                                      <p:cBhvr>
                                        <p:cTn id="27"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xmlns="" id="{88780D3A-CAEC-4D27-83B8-7D9A5B169C6E}"/>
              </a:ext>
            </a:extLst>
          </p:cNvPr>
          <p:cNvCxnSpPr/>
          <p:nvPr/>
        </p:nvCxnSpPr>
        <p:spPr>
          <a:xfrm flipV="1">
            <a:off x="144885" y="983314"/>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sp>
        <p:nvSpPr>
          <p:cNvPr id="3" name="TextBox 2"/>
          <p:cNvSpPr txBox="1"/>
          <p:nvPr/>
        </p:nvSpPr>
        <p:spPr>
          <a:xfrm>
            <a:off x="361950" y="381000"/>
            <a:ext cx="4154342" cy="369332"/>
          </a:xfrm>
          <a:prstGeom prst="rect">
            <a:avLst/>
          </a:prstGeom>
          <a:noFill/>
        </p:spPr>
        <p:txBody>
          <a:bodyPr wrap="none" rtlCol="0">
            <a:spAutoFit/>
          </a:bodyPr>
          <a:lstStyle/>
          <a:p>
            <a:r>
              <a:rPr lang="en-US" dirty="0"/>
              <a:t>K NN Use case  - recommendation engines</a:t>
            </a:r>
          </a:p>
        </p:txBody>
      </p:sp>
      <p:pic>
        <p:nvPicPr>
          <p:cNvPr id="153601" name="Picture 1"/>
          <p:cNvPicPr>
            <a:picLocks noChangeAspect="1" noChangeArrowheads="1"/>
          </p:cNvPicPr>
          <p:nvPr/>
        </p:nvPicPr>
        <p:blipFill>
          <a:blip r:embed="rId3" cstate="print"/>
          <a:srcRect l="3807" t="5729" r="6296" b="10417"/>
          <a:stretch>
            <a:fillRect/>
          </a:stretch>
        </p:blipFill>
        <p:spPr bwMode="auto">
          <a:xfrm>
            <a:off x="952500" y="1162050"/>
            <a:ext cx="10497970" cy="5505450"/>
          </a:xfrm>
          <a:prstGeom prst="rect">
            <a:avLst/>
          </a:prstGeom>
          <a:noFill/>
          <a:ln w="9525">
            <a:noFill/>
            <a:miter lim="800000"/>
            <a:headEnd/>
            <a:tailEnd/>
          </a:ln>
        </p:spPr>
      </p:pic>
      <mc:AlternateContent xmlns:mc="http://schemas.openxmlformats.org/markup-compatibility/2006">
        <mc:Choice xmlns:p14="http://schemas.microsoft.com/office/powerpoint/2010/main" xmlns="" Requires="p14">
          <p:contentPart p14:bwMode="auto" r:id="rId4">
            <p14:nvContentPartPr>
              <p14:cNvPr id="229378" name="Ink 2"/>
              <p14:cNvContentPartPr>
                <a14:cpLocks xmlns:a14="http://schemas.microsoft.com/office/drawing/2010/main" noRot="1" noChangeAspect="1" noEditPoints="1" noChangeArrowheads="1" noChangeShapeType="1"/>
              </p14:cNvContentPartPr>
              <p14:nvPr/>
            </p14:nvContentPartPr>
            <p14:xfrm>
              <a:off x="9063038" y="3375025"/>
              <a:ext cx="125412" cy="357188"/>
            </p14:xfrm>
          </p:contentPart>
        </mc:Choice>
        <mc:Fallback>
          <p:pic>
            <p:nvPicPr>
              <p:cNvPr id="229378" name="Ink 2"/>
              <p:cNvPicPr>
                <a:picLocks noRot="1" noChangeAspect="1" noEditPoints="1" noChangeArrowheads="1" noChangeShapeType="1"/>
              </p:cNvPicPr>
              <p:nvPr/>
            </p:nvPicPr>
            <p:blipFill>
              <a:blip r:embed="rId5" cstate="print"/>
              <a:stretch>
                <a:fillRect/>
              </a:stretch>
            </p:blipFill>
            <p:spPr>
              <a:xfrm>
                <a:off x="9056551" y="3368550"/>
                <a:ext cx="137665" cy="369418"/>
              </a:xfrm>
              <a:prstGeom prst="rect">
                <a:avLst/>
              </a:prstGeom>
            </p:spPr>
          </p:pic>
        </mc:Fallback>
      </mc:AlternateContent>
      <mc:AlternateContent xmlns:mc="http://schemas.openxmlformats.org/markup-compatibility/2006">
        <mc:Choice xmlns:p14="http://schemas.microsoft.com/office/powerpoint/2010/main" xmlns="" Requires="p14">
          <p:contentPart p14:bwMode="auto" r:id="rId6">
            <p14:nvContentPartPr>
              <p14:cNvPr id="229379" name="Ink 3"/>
              <p14:cNvContentPartPr>
                <a14:cpLocks xmlns:a14="http://schemas.microsoft.com/office/drawing/2010/main" noRot="1" noChangeAspect="1" noEditPoints="1" noChangeArrowheads="1" noChangeShapeType="1"/>
              </p14:cNvContentPartPr>
              <p14:nvPr/>
            </p14:nvContentPartPr>
            <p14:xfrm>
              <a:off x="438150" y="696913"/>
              <a:ext cx="4035425" cy="80962"/>
            </p14:xfrm>
          </p:contentPart>
        </mc:Choice>
        <mc:Fallback>
          <p:pic>
            <p:nvPicPr>
              <p:cNvPr id="229379" name="Ink 3"/>
              <p:cNvPicPr>
                <a:picLocks noRot="1" noChangeAspect="1" noEditPoints="1" noChangeArrowheads="1" noChangeShapeType="1"/>
              </p:cNvPicPr>
              <p:nvPr/>
            </p:nvPicPr>
            <p:blipFill>
              <a:blip r:embed="rId7" cstate="print"/>
              <a:stretch>
                <a:fillRect/>
              </a:stretch>
            </p:blipFill>
            <p:spPr>
              <a:xfrm>
                <a:off x="431672" y="690891"/>
                <a:ext cx="4047661" cy="92337"/>
              </a:xfrm>
              <a:prstGeom prst="rect">
                <a:avLst/>
              </a:prstGeom>
            </p:spPr>
          </p:pic>
        </mc:Fallback>
      </mc:AlternateContent>
      <mc:AlternateContent xmlns:mc="http://schemas.openxmlformats.org/markup-compatibility/2006">
        <mc:Choice xmlns:p14="http://schemas.microsoft.com/office/powerpoint/2010/main" xmlns="" Requires="p14">
          <p:contentPart p14:bwMode="auto" r:id="rId8">
            <p14:nvContentPartPr>
              <p14:cNvPr id="229380" name="Ink 4"/>
              <p14:cNvContentPartPr>
                <a14:cpLocks xmlns:a14="http://schemas.microsoft.com/office/drawing/2010/main" noRot="1" noChangeAspect="1" noEditPoints="1" noChangeArrowheads="1" noChangeShapeType="1"/>
              </p14:cNvContentPartPr>
              <p14:nvPr/>
            </p14:nvContentPartPr>
            <p14:xfrm>
              <a:off x="7072313" y="857250"/>
              <a:ext cx="500062" cy="465138"/>
            </p14:xfrm>
          </p:contentPart>
        </mc:Choice>
        <mc:Fallback>
          <p:pic>
            <p:nvPicPr>
              <p:cNvPr id="229380" name="Ink 4"/>
              <p:cNvPicPr>
                <a:picLocks noRot="1" noChangeAspect="1" noEditPoints="1" noChangeArrowheads="1" noChangeShapeType="1"/>
              </p:cNvPicPr>
              <p:nvPr/>
            </p:nvPicPr>
            <p:blipFill>
              <a:blip r:embed="rId9" cstate="print"/>
              <a:stretch>
                <a:fillRect/>
              </a:stretch>
            </p:blipFill>
            <p:spPr>
              <a:xfrm>
                <a:off x="7065724" y="850663"/>
                <a:ext cx="512509" cy="477581"/>
              </a:xfrm>
              <a:prstGeom prst="rect">
                <a:avLst/>
              </a:prstGeom>
            </p:spPr>
          </p:pic>
        </mc:Fallback>
      </mc:AlternateContent>
      <mc:AlternateContent xmlns:mc="http://schemas.openxmlformats.org/markup-compatibility/2006">
        <mc:Choice xmlns:p14="http://schemas.microsoft.com/office/powerpoint/2010/main" xmlns="" Requires="p14">
          <p:contentPart p14:bwMode="auto" r:id="rId10">
            <p14:nvContentPartPr>
              <p14:cNvPr id="229381" name="Ink 5"/>
              <p14:cNvContentPartPr>
                <a14:cpLocks xmlns:a14="http://schemas.microsoft.com/office/drawing/2010/main" noRot="1" noChangeAspect="1" noEditPoints="1" noChangeArrowheads="1" noChangeShapeType="1"/>
              </p14:cNvContentPartPr>
              <p14:nvPr/>
            </p14:nvContentPartPr>
            <p14:xfrm>
              <a:off x="4062413" y="4456113"/>
              <a:ext cx="420687" cy="276225"/>
            </p14:xfrm>
          </p:contentPart>
        </mc:Choice>
        <mc:Fallback>
          <p:pic>
            <p:nvPicPr>
              <p:cNvPr id="229381" name="Ink 5"/>
              <p:cNvPicPr>
                <a:picLocks noRot="1" noChangeAspect="1" noEditPoints="1" noChangeArrowheads="1" noChangeShapeType="1"/>
              </p:cNvPicPr>
              <p:nvPr/>
            </p:nvPicPr>
            <p:blipFill>
              <a:blip r:embed="rId11" cstate="print"/>
              <a:stretch>
                <a:fillRect/>
              </a:stretch>
            </p:blipFill>
            <p:spPr>
              <a:xfrm>
                <a:off x="4055924" y="4449697"/>
                <a:ext cx="432944" cy="288343"/>
              </a:xfrm>
              <a:prstGeom prst="rect">
                <a:avLst/>
              </a:prstGeom>
            </p:spPr>
          </p:pic>
        </mc:Fallback>
      </mc:AlternateContent>
    </p:spTree>
    <p:extLst>
      <p:ext uri="{BB962C8B-B14F-4D97-AF65-F5344CB8AC3E}">
        <p14:creationId xmlns:p14="http://schemas.microsoft.com/office/powerpoint/2010/main" xmlns="" val="292012391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xmlns="" id="{88780D3A-CAEC-4D27-83B8-7D9A5B169C6E}"/>
              </a:ext>
            </a:extLst>
          </p:cNvPr>
          <p:cNvCxnSpPr/>
          <p:nvPr/>
        </p:nvCxnSpPr>
        <p:spPr>
          <a:xfrm flipV="1">
            <a:off x="144885" y="983314"/>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sp>
        <p:nvSpPr>
          <p:cNvPr id="3" name="TextBox 2">
            <a:extLst>
              <a:ext uri="{FF2B5EF4-FFF2-40B4-BE49-F238E27FC236}">
                <a16:creationId xmlns:a16="http://schemas.microsoft.com/office/drawing/2014/main" xmlns="" id="{7DC0DBB2-805B-45F2-A1DD-650163C07BBD}"/>
              </a:ext>
            </a:extLst>
          </p:cNvPr>
          <p:cNvSpPr txBox="1"/>
          <p:nvPr/>
        </p:nvSpPr>
        <p:spPr>
          <a:xfrm>
            <a:off x="423057" y="410818"/>
            <a:ext cx="3819764" cy="461665"/>
          </a:xfrm>
          <a:prstGeom prst="rect">
            <a:avLst/>
          </a:prstGeom>
          <a:noFill/>
        </p:spPr>
        <p:txBody>
          <a:bodyPr wrap="none" rtlCol="0">
            <a:spAutoFit/>
          </a:bodyPr>
          <a:lstStyle/>
          <a:p>
            <a:pPr algn="ctr"/>
            <a:r>
              <a:rPr lang="en-IN" sz="2400" b="1" dirty="0"/>
              <a:t>Nearest Neighbour Classifier</a:t>
            </a:r>
          </a:p>
        </p:txBody>
      </p:sp>
      <p:sp>
        <p:nvSpPr>
          <p:cNvPr id="32" name="TextBox 31">
            <a:extLst>
              <a:ext uri="{FF2B5EF4-FFF2-40B4-BE49-F238E27FC236}">
                <a16:creationId xmlns:a16="http://schemas.microsoft.com/office/drawing/2014/main" xmlns="" id="{6A10503C-DAF0-4D62-9132-8EEA8A1167AD}"/>
              </a:ext>
            </a:extLst>
          </p:cNvPr>
          <p:cNvSpPr txBox="1"/>
          <p:nvPr/>
        </p:nvSpPr>
        <p:spPr>
          <a:xfrm>
            <a:off x="402567" y="1011023"/>
            <a:ext cx="11465972" cy="1569660"/>
          </a:xfrm>
          <a:prstGeom prst="rect">
            <a:avLst/>
          </a:prstGeom>
          <a:noFill/>
        </p:spPr>
        <p:txBody>
          <a:bodyPr wrap="square" rtlCol="0">
            <a:spAutoFit/>
          </a:bodyPr>
          <a:lstStyle/>
          <a:p>
            <a:pPr marL="457200" indent="-457200" algn="just">
              <a:lnSpc>
                <a:spcPct val="300000"/>
              </a:lnSpc>
              <a:buFont typeface="Arial" panose="020B0604020202020204" pitchFamily="34" charset="0"/>
              <a:buChar char="•"/>
            </a:pPr>
            <a:r>
              <a:rPr lang="en-IN" sz="2400" b="1" dirty="0">
                <a:latin typeface="Arial" panose="020B0604020202020204" pitchFamily="34" charset="0"/>
                <a:cs typeface="Arial" panose="020B0604020202020204" pitchFamily="34" charset="0"/>
              </a:rPr>
              <a:t>How it works?</a:t>
            </a:r>
          </a:p>
          <a:p>
            <a:pPr marL="914400" lvl="1" indent="-457200" algn="just">
              <a:buFont typeface="Arial" panose="020B0604020202020204" pitchFamily="34" charset="0"/>
              <a:buChar char="•"/>
            </a:pPr>
            <a:r>
              <a:rPr lang="en-IN" sz="2400" b="1" dirty="0">
                <a:latin typeface="Arial" panose="020B0604020202020204" pitchFamily="34" charset="0"/>
                <a:cs typeface="Arial" panose="020B0604020202020204" pitchFamily="34" charset="0"/>
              </a:rPr>
              <a:t>The classifier identifies an object based on its neighbour</a:t>
            </a:r>
          </a:p>
        </p:txBody>
      </p:sp>
      <p:pic>
        <p:nvPicPr>
          <p:cNvPr id="143364" name="Picture 4"/>
          <p:cNvPicPr>
            <a:picLocks noChangeAspect="1" noChangeArrowheads="1"/>
          </p:cNvPicPr>
          <p:nvPr/>
        </p:nvPicPr>
        <p:blipFill>
          <a:blip r:embed="rId4" cstate="print"/>
          <a:srcRect l="14275" t="42188" r="68887" b="26302"/>
          <a:stretch>
            <a:fillRect/>
          </a:stretch>
        </p:blipFill>
        <p:spPr bwMode="auto">
          <a:xfrm>
            <a:off x="1447800" y="2857500"/>
            <a:ext cx="2190750" cy="2305050"/>
          </a:xfrm>
          <a:prstGeom prst="rect">
            <a:avLst/>
          </a:prstGeom>
          <a:noFill/>
          <a:ln w="9525">
            <a:noFill/>
            <a:miter lim="800000"/>
            <a:headEnd/>
            <a:tailEnd/>
          </a:ln>
        </p:spPr>
      </p:pic>
      <p:pic>
        <p:nvPicPr>
          <p:cNvPr id="143365" name="Picture 5"/>
          <p:cNvPicPr>
            <a:picLocks noChangeAspect="1" noChangeArrowheads="1"/>
          </p:cNvPicPr>
          <p:nvPr/>
        </p:nvPicPr>
        <p:blipFill>
          <a:blip r:embed="rId4" cstate="print"/>
          <a:srcRect l="31259" t="40365" r="47365" b="26302"/>
          <a:stretch>
            <a:fillRect/>
          </a:stretch>
        </p:blipFill>
        <p:spPr bwMode="auto">
          <a:xfrm>
            <a:off x="3600450" y="2857500"/>
            <a:ext cx="2629198" cy="2305050"/>
          </a:xfrm>
          <a:prstGeom prst="rect">
            <a:avLst/>
          </a:prstGeom>
          <a:noFill/>
          <a:ln w="9525">
            <a:noFill/>
            <a:miter lim="800000"/>
            <a:headEnd/>
            <a:tailEnd/>
          </a:ln>
        </p:spPr>
      </p:pic>
      <p:pic>
        <p:nvPicPr>
          <p:cNvPr id="143366" name="Picture 6"/>
          <p:cNvPicPr>
            <a:picLocks noChangeAspect="1" noChangeArrowheads="1"/>
          </p:cNvPicPr>
          <p:nvPr/>
        </p:nvPicPr>
        <p:blipFill>
          <a:blip r:embed="rId5" cstate="print"/>
          <a:srcRect l="31112" t="47917" r="63763" b="36719"/>
          <a:stretch>
            <a:fillRect/>
          </a:stretch>
        </p:blipFill>
        <p:spPr bwMode="auto">
          <a:xfrm>
            <a:off x="3486150" y="3352800"/>
            <a:ext cx="666750" cy="1123950"/>
          </a:xfrm>
          <a:prstGeom prst="rect">
            <a:avLst/>
          </a:prstGeom>
          <a:noFill/>
          <a:ln w="9525">
            <a:noFill/>
            <a:miter lim="800000"/>
            <a:headEnd/>
            <a:tailEnd/>
          </a:ln>
        </p:spPr>
      </p:pic>
      <p:sp>
        <p:nvSpPr>
          <p:cNvPr id="12" name="Cloud Callout 11"/>
          <p:cNvSpPr/>
          <p:nvPr/>
        </p:nvSpPr>
        <p:spPr>
          <a:xfrm rot="10953554">
            <a:off x="3007544" y="4496744"/>
            <a:ext cx="1077744" cy="1213849"/>
          </a:xfrm>
          <a:prstGeom prst="cloudCallou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3" name="Rectangle 12"/>
          <p:cNvSpPr/>
          <p:nvPr/>
        </p:nvSpPr>
        <p:spPr>
          <a:xfrm>
            <a:off x="3213536" y="4787384"/>
            <a:ext cx="697627" cy="646331"/>
          </a:xfrm>
          <a:prstGeom prst="rect">
            <a:avLst/>
          </a:prstGeom>
        </p:spPr>
        <p:txBody>
          <a:bodyPr wrap="none">
            <a:spAutoFit/>
          </a:bodyPr>
          <a:lstStyle/>
          <a:p>
            <a:pPr algn="ctr"/>
            <a:r>
              <a:rPr lang="en-US" dirty="0"/>
              <a:t>Who </a:t>
            </a:r>
          </a:p>
          <a:p>
            <a:pPr algn="ctr"/>
            <a:r>
              <a:rPr lang="en-US" dirty="0"/>
              <a:t>am I?</a:t>
            </a:r>
          </a:p>
        </p:txBody>
      </p:sp>
    </p:spTree>
    <p:extLst>
      <p:ext uri="{BB962C8B-B14F-4D97-AF65-F5344CB8AC3E}">
        <p14:creationId xmlns:p14="http://schemas.microsoft.com/office/powerpoint/2010/main" xmlns="" val="2920123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2">
                                            <p:txEl>
                                              <p:pRg st="0" end="0"/>
                                            </p:txEl>
                                          </p:spTgt>
                                        </p:tgtEl>
                                        <p:attrNameLst>
                                          <p:attrName>style.visibility</p:attrName>
                                        </p:attrNameLst>
                                      </p:cBhvr>
                                      <p:to>
                                        <p:strVal val="visible"/>
                                      </p:to>
                                    </p:set>
                                    <p:animEffect transition="in" filter="blinds(horizontal)">
                                      <p:cBhvr>
                                        <p:cTn id="7" dur="500"/>
                                        <p:tgtEl>
                                          <p:spTgt spid="3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2">
                                            <p:txEl>
                                              <p:pRg st="1" end="1"/>
                                            </p:txEl>
                                          </p:spTgt>
                                        </p:tgtEl>
                                        <p:attrNameLst>
                                          <p:attrName>style.visibility</p:attrName>
                                        </p:attrNameLst>
                                      </p:cBhvr>
                                      <p:to>
                                        <p:strVal val="visible"/>
                                      </p:to>
                                    </p:set>
                                    <p:animEffect transition="in" filter="blinds(horizontal)">
                                      <p:cBhvr>
                                        <p:cTn id="12" dur="500"/>
                                        <p:tgtEl>
                                          <p:spTgt spid="3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43364"/>
                                        </p:tgtEl>
                                        <p:attrNameLst>
                                          <p:attrName>style.visibility</p:attrName>
                                        </p:attrNameLst>
                                      </p:cBhvr>
                                      <p:to>
                                        <p:strVal val="visible"/>
                                      </p:to>
                                    </p:set>
                                    <p:animEffect transition="in" filter="blinds(horizontal)">
                                      <p:cBhvr>
                                        <p:cTn id="17" dur="500"/>
                                        <p:tgtEl>
                                          <p:spTgt spid="14336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43365"/>
                                        </p:tgtEl>
                                        <p:attrNameLst>
                                          <p:attrName>style.visibility</p:attrName>
                                        </p:attrNameLst>
                                      </p:cBhvr>
                                      <p:to>
                                        <p:strVal val="visible"/>
                                      </p:to>
                                    </p:set>
                                    <p:animEffect transition="in" filter="blinds(horizontal)">
                                      <p:cBhvr>
                                        <p:cTn id="22" dur="500"/>
                                        <p:tgtEl>
                                          <p:spTgt spid="14336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43366"/>
                                        </p:tgtEl>
                                        <p:attrNameLst>
                                          <p:attrName>style.visibility</p:attrName>
                                        </p:attrNameLst>
                                      </p:cBhvr>
                                      <p:to>
                                        <p:strVal val="visible"/>
                                      </p:to>
                                    </p:set>
                                    <p:animEffect transition="in" filter="blinds(horizontal)">
                                      <p:cBhvr>
                                        <p:cTn id="27" dur="500"/>
                                        <p:tgtEl>
                                          <p:spTgt spid="143366"/>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blinds(horizontal)">
                                      <p:cBhvr>
                                        <p:cTn id="32" dur="500"/>
                                        <p:tgtEl>
                                          <p:spTgt spid="13"/>
                                        </p:tgtEl>
                                      </p:cBhvr>
                                    </p:animEffect>
                                  </p:childTnLst>
                                </p:cTn>
                              </p:par>
                              <p:par>
                                <p:cTn id="33" presetID="3" presetClass="entr" presetSubtype="10" fill="hold" nodeType="with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blinds(horizontal)">
                                      <p:cBhvr>
                                        <p:cTn id="3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print"/>
          <a:srcRect l="2597" t="38174" r="68879" b="26042"/>
          <a:stretch/>
        </p:blipFill>
        <p:spPr>
          <a:xfrm>
            <a:off x="1129552" y="286873"/>
            <a:ext cx="8964706" cy="6322931"/>
          </a:xfrm>
          <a:prstGeom prst="rect">
            <a:avLst/>
          </a:prstGeom>
        </p:spPr>
      </p:pic>
    </p:spTree>
    <p:extLst>
      <p:ext uri="{BB962C8B-B14F-4D97-AF65-F5344CB8AC3E}">
        <p14:creationId xmlns:p14="http://schemas.microsoft.com/office/powerpoint/2010/main" xmlns="" val="176370083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7570" name="Picture 2"/>
          <p:cNvPicPr>
            <a:picLocks noChangeAspect="1" noChangeArrowheads="1"/>
          </p:cNvPicPr>
          <p:nvPr/>
        </p:nvPicPr>
        <p:blipFill>
          <a:blip r:embed="rId2" cstate="print"/>
          <a:srcRect l="8492" t="24479" r="54612" b="43229"/>
          <a:stretch>
            <a:fillRect/>
          </a:stretch>
        </p:blipFill>
        <p:spPr bwMode="auto">
          <a:xfrm>
            <a:off x="1104900" y="838200"/>
            <a:ext cx="9982200" cy="4911876"/>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8594" name="Picture 2"/>
          <p:cNvPicPr>
            <a:picLocks noChangeAspect="1" noChangeArrowheads="1"/>
          </p:cNvPicPr>
          <p:nvPr/>
        </p:nvPicPr>
        <p:blipFill>
          <a:blip r:embed="rId2" cstate="print"/>
          <a:srcRect l="8638" t="28385" r="74378" b="24479"/>
          <a:stretch>
            <a:fillRect/>
          </a:stretch>
        </p:blipFill>
        <p:spPr bwMode="auto">
          <a:xfrm>
            <a:off x="1200150" y="819150"/>
            <a:ext cx="6838950" cy="5617944"/>
          </a:xfrm>
          <a:prstGeom prst="rect">
            <a:avLst/>
          </a:prstGeom>
          <a:noFill/>
          <a:ln w="9525">
            <a:noFill/>
            <a:miter lim="800000"/>
            <a:headEnd/>
            <a:tailEnd/>
          </a:ln>
        </p:spPr>
      </p:pic>
      <p:sp>
        <p:nvSpPr>
          <p:cNvPr id="3" name="Freeform 2"/>
          <p:cNvSpPr/>
          <p:nvPr/>
        </p:nvSpPr>
        <p:spPr>
          <a:xfrm>
            <a:off x="2438400" y="1809750"/>
            <a:ext cx="3752850" cy="1885950"/>
          </a:xfrm>
          <a:custGeom>
            <a:avLst/>
            <a:gdLst>
              <a:gd name="connsiteX0" fmla="*/ 495300 w 3752850"/>
              <a:gd name="connsiteY0" fmla="*/ 342900 h 1885950"/>
              <a:gd name="connsiteX1" fmla="*/ 247650 w 3752850"/>
              <a:gd name="connsiteY1" fmla="*/ 361950 h 1885950"/>
              <a:gd name="connsiteX2" fmla="*/ 152400 w 3752850"/>
              <a:gd name="connsiteY2" fmla="*/ 457200 h 1885950"/>
              <a:gd name="connsiteX3" fmla="*/ 57150 w 3752850"/>
              <a:gd name="connsiteY3" fmla="*/ 571500 h 1885950"/>
              <a:gd name="connsiteX4" fmla="*/ 19050 w 3752850"/>
              <a:gd name="connsiteY4" fmla="*/ 704850 h 1885950"/>
              <a:gd name="connsiteX5" fmla="*/ 0 w 3752850"/>
              <a:gd name="connsiteY5" fmla="*/ 762000 h 1885950"/>
              <a:gd name="connsiteX6" fmla="*/ 19050 w 3752850"/>
              <a:gd name="connsiteY6" fmla="*/ 1104900 h 1885950"/>
              <a:gd name="connsiteX7" fmla="*/ 57150 w 3752850"/>
              <a:gd name="connsiteY7" fmla="*/ 1219200 h 1885950"/>
              <a:gd name="connsiteX8" fmla="*/ 76200 w 3752850"/>
              <a:gd name="connsiteY8" fmla="*/ 1276350 h 1885950"/>
              <a:gd name="connsiteX9" fmla="*/ 133350 w 3752850"/>
              <a:gd name="connsiteY9" fmla="*/ 1409700 h 1885950"/>
              <a:gd name="connsiteX10" fmla="*/ 171450 w 3752850"/>
              <a:gd name="connsiteY10" fmla="*/ 1562100 h 1885950"/>
              <a:gd name="connsiteX11" fmla="*/ 190500 w 3752850"/>
              <a:gd name="connsiteY11" fmla="*/ 1619250 h 1885950"/>
              <a:gd name="connsiteX12" fmla="*/ 304800 w 3752850"/>
              <a:gd name="connsiteY12" fmla="*/ 1676400 h 1885950"/>
              <a:gd name="connsiteX13" fmla="*/ 419100 w 3752850"/>
              <a:gd name="connsiteY13" fmla="*/ 1752600 h 1885950"/>
              <a:gd name="connsiteX14" fmla="*/ 476250 w 3752850"/>
              <a:gd name="connsiteY14" fmla="*/ 1790700 h 1885950"/>
              <a:gd name="connsiteX15" fmla="*/ 590550 w 3752850"/>
              <a:gd name="connsiteY15" fmla="*/ 1828800 h 1885950"/>
              <a:gd name="connsiteX16" fmla="*/ 704850 w 3752850"/>
              <a:gd name="connsiteY16" fmla="*/ 1885950 h 1885950"/>
              <a:gd name="connsiteX17" fmla="*/ 1104900 w 3752850"/>
              <a:gd name="connsiteY17" fmla="*/ 1866900 h 1885950"/>
              <a:gd name="connsiteX18" fmla="*/ 1181100 w 3752850"/>
              <a:gd name="connsiteY18" fmla="*/ 1847850 h 1885950"/>
              <a:gd name="connsiteX19" fmla="*/ 1276350 w 3752850"/>
              <a:gd name="connsiteY19" fmla="*/ 1828800 h 1885950"/>
              <a:gd name="connsiteX20" fmla="*/ 1390650 w 3752850"/>
              <a:gd name="connsiteY20" fmla="*/ 1790700 h 1885950"/>
              <a:gd name="connsiteX21" fmla="*/ 1447800 w 3752850"/>
              <a:gd name="connsiteY21" fmla="*/ 1771650 h 1885950"/>
              <a:gd name="connsiteX22" fmla="*/ 1524000 w 3752850"/>
              <a:gd name="connsiteY22" fmla="*/ 1733550 h 1885950"/>
              <a:gd name="connsiteX23" fmla="*/ 1638300 w 3752850"/>
              <a:gd name="connsiteY23" fmla="*/ 1695450 h 1885950"/>
              <a:gd name="connsiteX24" fmla="*/ 1695450 w 3752850"/>
              <a:gd name="connsiteY24" fmla="*/ 1676400 h 1885950"/>
              <a:gd name="connsiteX25" fmla="*/ 1752600 w 3752850"/>
              <a:gd name="connsiteY25" fmla="*/ 1657350 h 1885950"/>
              <a:gd name="connsiteX26" fmla="*/ 1924050 w 3752850"/>
              <a:gd name="connsiteY26" fmla="*/ 1562100 h 1885950"/>
              <a:gd name="connsiteX27" fmla="*/ 2038350 w 3752850"/>
              <a:gd name="connsiteY27" fmla="*/ 1524000 h 1885950"/>
              <a:gd name="connsiteX28" fmla="*/ 2190750 w 3752850"/>
              <a:gd name="connsiteY28" fmla="*/ 1485900 h 1885950"/>
              <a:gd name="connsiteX29" fmla="*/ 2247900 w 3752850"/>
              <a:gd name="connsiteY29" fmla="*/ 1466850 h 1885950"/>
              <a:gd name="connsiteX30" fmla="*/ 2552700 w 3752850"/>
              <a:gd name="connsiteY30" fmla="*/ 1428750 h 1885950"/>
              <a:gd name="connsiteX31" fmla="*/ 2628900 w 3752850"/>
              <a:gd name="connsiteY31" fmla="*/ 1409700 h 1885950"/>
              <a:gd name="connsiteX32" fmla="*/ 2686050 w 3752850"/>
              <a:gd name="connsiteY32" fmla="*/ 1390650 h 1885950"/>
              <a:gd name="connsiteX33" fmla="*/ 2876550 w 3752850"/>
              <a:gd name="connsiteY33" fmla="*/ 1371600 h 1885950"/>
              <a:gd name="connsiteX34" fmla="*/ 2990850 w 3752850"/>
              <a:gd name="connsiteY34" fmla="*/ 1333500 h 1885950"/>
              <a:gd name="connsiteX35" fmla="*/ 3048000 w 3752850"/>
              <a:gd name="connsiteY35" fmla="*/ 1295400 h 1885950"/>
              <a:gd name="connsiteX36" fmla="*/ 3105150 w 3752850"/>
              <a:gd name="connsiteY36" fmla="*/ 1276350 h 1885950"/>
              <a:gd name="connsiteX37" fmla="*/ 3181350 w 3752850"/>
              <a:gd name="connsiteY37" fmla="*/ 1238250 h 1885950"/>
              <a:gd name="connsiteX38" fmla="*/ 3238500 w 3752850"/>
              <a:gd name="connsiteY38" fmla="*/ 1200150 h 1885950"/>
              <a:gd name="connsiteX39" fmla="*/ 3352800 w 3752850"/>
              <a:gd name="connsiteY39" fmla="*/ 1162050 h 1885950"/>
              <a:gd name="connsiteX40" fmla="*/ 3429000 w 3752850"/>
              <a:gd name="connsiteY40" fmla="*/ 1123950 h 1885950"/>
              <a:gd name="connsiteX41" fmla="*/ 3486150 w 3752850"/>
              <a:gd name="connsiteY41" fmla="*/ 1085850 h 1885950"/>
              <a:gd name="connsiteX42" fmla="*/ 3543300 w 3752850"/>
              <a:gd name="connsiteY42" fmla="*/ 1066800 h 1885950"/>
              <a:gd name="connsiteX43" fmla="*/ 3600450 w 3752850"/>
              <a:gd name="connsiteY43" fmla="*/ 1009650 h 1885950"/>
              <a:gd name="connsiteX44" fmla="*/ 3638550 w 3752850"/>
              <a:gd name="connsiteY44" fmla="*/ 952500 h 1885950"/>
              <a:gd name="connsiteX45" fmla="*/ 3695700 w 3752850"/>
              <a:gd name="connsiteY45" fmla="*/ 914400 h 1885950"/>
              <a:gd name="connsiteX46" fmla="*/ 3752850 w 3752850"/>
              <a:gd name="connsiteY46" fmla="*/ 704850 h 1885950"/>
              <a:gd name="connsiteX47" fmla="*/ 3733800 w 3752850"/>
              <a:gd name="connsiteY47" fmla="*/ 342900 h 1885950"/>
              <a:gd name="connsiteX48" fmla="*/ 3581400 w 3752850"/>
              <a:gd name="connsiteY48" fmla="*/ 209550 h 1885950"/>
              <a:gd name="connsiteX49" fmla="*/ 3467100 w 3752850"/>
              <a:gd name="connsiteY49" fmla="*/ 152400 h 1885950"/>
              <a:gd name="connsiteX50" fmla="*/ 3409950 w 3752850"/>
              <a:gd name="connsiteY50" fmla="*/ 114300 h 1885950"/>
              <a:gd name="connsiteX51" fmla="*/ 3295650 w 3752850"/>
              <a:gd name="connsiteY51" fmla="*/ 76200 h 1885950"/>
              <a:gd name="connsiteX52" fmla="*/ 3238500 w 3752850"/>
              <a:gd name="connsiteY52" fmla="*/ 57150 h 1885950"/>
              <a:gd name="connsiteX53" fmla="*/ 3124200 w 3752850"/>
              <a:gd name="connsiteY53" fmla="*/ 0 h 1885950"/>
              <a:gd name="connsiteX54" fmla="*/ 2838450 w 3752850"/>
              <a:gd name="connsiteY54" fmla="*/ 19050 h 1885950"/>
              <a:gd name="connsiteX55" fmla="*/ 2781300 w 3752850"/>
              <a:gd name="connsiteY55" fmla="*/ 38100 h 1885950"/>
              <a:gd name="connsiteX56" fmla="*/ 2686050 w 3752850"/>
              <a:gd name="connsiteY56" fmla="*/ 57150 h 1885950"/>
              <a:gd name="connsiteX57" fmla="*/ 2571750 w 3752850"/>
              <a:gd name="connsiteY57" fmla="*/ 76200 h 1885950"/>
              <a:gd name="connsiteX58" fmla="*/ 2495550 w 3752850"/>
              <a:gd name="connsiteY58" fmla="*/ 95250 h 1885950"/>
              <a:gd name="connsiteX59" fmla="*/ 2362200 w 3752850"/>
              <a:gd name="connsiteY59" fmla="*/ 114300 h 1885950"/>
              <a:gd name="connsiteX60" fmla="*/ 2152650 w 3752850"/>
              <a:gd name="connsiteY60" fmla="*/ 152400 h 1885950"/>
              <a:gd name="connsiteX61" fmla="*/ 1752600 w 3752850"/>
              <a:gd name="connsiteY61" fmla="*/ 209550 h 1885950"/>
              <a:gd name="connsiteX62" fmla="*/ 1066800 w 3752850"/>
              <a:gd name="connsiteY62" fmla="*/ 209550 h 1885950"/>
              <a:gd name="connsiteX63" fmla="*/ 914400 w 3752850"/>
              <a:gd name="connsiteY63" fmla="*/ 266700 h 1885950"/>
              <a:gd name="connsiteX64" fmla="*/ 857250 w 3752850"/>
              <a:gd name="connsiteY64" fmla="*/ 285750 h 1885950"/>
              <a:gd name="connsiteX65" fmla="*/ 666750 w 3752850"/>
              <a:gd name="connsiteY65" fmla="*/ 323850 h 1885950"/>
              <a:gd name="connsiteX66" fmla="*/ 514350 w 3752850"/>
              <a:gd name="connsiteY66" fmla="*/ 361950 h 1885950"/>
              <a:gd name="connsiteX67" fmla="*/ 400050 w 3752850"/>
              <a:gd name="connsiteY67" fmla="*/ 361950 h 1885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752850" h="1885950">
                <a:moveTo>
                  <a:pt x="495300" y="342900"/>
                </a:moveTo>
                <a:cubicBezTo>
                  <a:pt x="412750" y="349250"/>
                  <a:pt x="329026" y="346692"/>
                  <a:pt x="247650" y="361950"/>
                </a:cubicBezTo>
                <a:cubicBezTo>
                  <a:pt x="192460" y="372298"/>
                  <a:pt x="182190" y="421452"/>
                  <a:pt x="152400" y="457200"/>
                </a:cubicBezTo>
                <a:cubicBezTo>
                  <a:pt x="99736" y="520397"/>
                  <a:pt x="92623" y="500554"/>
                  <a:pt x="57150" y="571500"/>
                </a:cubicBezTo>
                <a:cubicBezTo>
                  <a:pt x="41925" y="601950"/>
                  <a:pt x="27188" y="676366"/>
                  <a:pt x="19050" y="704850"/>
                </a:cubicBezTo>
                <a:cubicBezTo>
                  <a:pt x="13533" y="724158"/>
                  <a:pt x="6350" y="742950"/>
                  <a:pt x="0" y="762000"/>
                </a:cubicBezTo>
                <a:cubicBezTo>
                  <a:pt x="6350" y="876300"/>
                  <a:pt x="4851" y="991308"/>
                  <a:pt x="19050" y="1104900"/>
                </a:cubicBezTo>
                <a:cubicBezTo>
                  <a:pt x="24031" y="1144751"/>
                  <a:pt x="44450" y="1181100"/>
                  <a:pt x="57150" y="1219200"/>
                </a:cubicBezTo>
                <a:cubicBezTo>
                  <a:pt x="63500" y="1238250"/>
                  <a:pt x="67220" y="1258389"/>
                  <a:pt x="76200" y="1276350"/>
                </a:cubicBezTo>
                <a:cubicBezTo>
                  <a:pt x="107424" y="1338798"/>
                  <a:pt x="116532" y="1348033"/>
                  <a:pt x="133350" y="1409700"/>
                </a:cubicBezTo>
                <a:cubicBezTo>
                  <a:pt x="147128" y="1460218"/>
                  <a:pt x="154891" y="1512424"/>
                  <a:pt x="171450" y="1562100"/>
                </a:cubicBezTo>
                <a:cubicBezTo>
                  <a:pt x="177800" y="1581150"/>
                  <a:pt x="177956" y="1603570"/>
                  <a:pt x="190500" y="1619250"/>
                </a:cubicBezTo>
                <a:cubicBezTo>
                  <a:pt x="231094" y="1669992"/>
                  <a:pt x="255104" y="1648791"/>
                  <a:pt x="304800" y="1676400"/>
                </a:cubicBezTo>
                <a:cubicBezTo>
                  <a:pt x="344828" y="1698638"/>
                  <a:pt x="381000" y="1727200"/>
                  <a:pt x="419100" y="1752600"/>
                </a:cubicBezTo>
                <a:cubicBezTo>
                  <a:pt x="438150" y="1765300"/>
                  <a:pt x="454530" y="1783460"/>
                  <a:pt x="476250" y="1790700"/>
                </a:cubicBezTo>
                <a:cubicBezTo>
                  <a:pt x="514350" y="1803400"/>
                  <a:pt x="557134" y="1806523"/>
                  <a:pt x="590550" y="1828800"/>
                </a:cubicBezTo>
                <a:cubicBezTo>
                  <a:pt x="664408" y="1878039"/>
                  <a:pt x="625980" y="1859660"/>
                  <a:pt x="704850" y="1885950"/>
                </a:cubicBezTo>
                <a:cubicBezTo>
                  <a:pt x="838200" y="1879600"/>
                  <a:pt x="971824" y="1877546"/>
                  <a:pt x="1104900" y="1866900"/>
                </a:cubicBezTo>
                <a:cubicBezTo>
                  <a:pt x="1130998" y="1864812"/>
                  <a:pt x="1155542" y="1853530"/>
                  <a:pt x="1181100" y="1847850"/>
                </a:cubicBezTo>
                <a:cubicBezTo>
                  <a:pt x="1212708" y="1840826"/>
                  <a:pt x="1245112" y="1837319"/>
                  <a:pt x="1276350" y="1828800"/>
                </a:cubicBezTo>
                <a:cubicBezTo>
                  <a:pt x="1315096" y="1818233"/>
                  <a:pt x="1352550" y="1803400"/>
                  <a:pt x="1390650" y="1790700"/>
                </a:cubicBezTo>
                <a:cubicBezTo>
                  <a:pt x="1409700" y="1784350"/>
                  <a:pt x="1429839" y="1780630"/>
                  <a:pt x="1447800" y="1771650"/>
                </a:cubicBezTo>
                <a:cubicBezTo>
                  <a:pt x="1473200" y="1758950"/>
                  <a:pt x="1497633" y="1744097"/>
                  <a:pt x="1524000" y="1733550"/>
                </a:cubicBezTo>
                <a:cubicBezTo>
                  <a:pt x="1561288" y="1718635"/>
                  <a:pt x="1600200" y="1708150"/>
                  <a:pt x="1638300" y="1695450"/>
                </a:cubicBezTo>
                <a:lnTo>
                  <a:pt x="1695450" y="1676400"/>
                </a:lnTo>
                <a:cubicBezTo>
                  <a:pt x="1714500" y="1670050"/>
                  <a:pt x="1735381" y="1667681"/>
                  <a:pt x="1752600" y="1657350"/>
                </a:cubicBezTo>
                <a:cubicBezTo>
                  <a:pt x="1800935" y="1628349"/>
                  <a:pt x="1869391" y="1583964"/>
                  <a:pt x="1924050" y="1562100"/>
                </a:cubicBezTo>
                <a:cubicBezTo>
                  <a:pt x="1961338" y="1547185"/>
                  <a:pt x="1999388" y="1533740"/>
                  <a:pt x="2038350" y="1524000"/>
                </a:cubicBezTo>
                <a:cubicBezTo>
                  <a:pt x="2089150" y="1511300"/>
                  <a:pt x="2141074" y="1502459"/>
                  <a:pt x="2190750" y="1485900"/>
                </a:cubicBezTo>
                <a:cubicBezTo>
                  <a:pt x="2209800" y="1479550"/>
                  <a:pt x="2228065" y="1469982"/>
                  <a:pt x="2247900" y="1466850"/>
                </a:cubicBezTo>
                <a:cubicBezTo>
                  <a:pt x="2349038" y="1450881"/>
                  <a:pt x="2453366" y="1453583"/>
                  <a:pt x="2552700" y="1428750"/>
                </a:cubicBezTo>
                <a:cubicBezTo>
                  <a:pt x="2578100" y="1422400"/>
                  <a:pt x="2603726" y="1416893"/>
                  <a:pt x="2628900" y="1409700"/>
                </a:cubicBezTo>
                <a:cubicBezTo>
                  <a:pt x="2648208" y="1404183"/>
                  <a:pt x="2666203" y="1393703"/>
                  <a:pt x="2686050" y="1390650"/>
                </a:cubicBezTo>
                <a:cubicBezTo>
                  <a:pt x="2749125" y="1380946"/>
                  <a:pt x="2813050" y="1377950"/>
                  <a:pt x="2876550" y="1371600"/>
                </a:cubicBezTo>
                <a:cubicBezTo>
                  <a:pt x="2914650" y="1358900"/>
                  <a:pt x="2957434" y="1355777"/>
                  <a:pt x="2990850" y="1333500"/>
                </a:cubicBezTo>
                <a:cubicBezTo>
                  <a:pt x="3009900" y="1320800"/>
                  <a:pt x="3027522" y="1305639"/>
                  <a:pt x="3048000" y="1295400"/>
                </a:cubicBezTo>
                <a:cubicBezTo>
                  <a:pt x="3065961" y="1286420"/>
                  <a:pt x="3086693" y="1284260"/>
                  <a:pt x="3105150" y="1276350"/>
                </a:cubicBezTo>
                <a:cubicBezTo>
                  <a:pt x="3131252" y="1265163"/>
                  <a:pt x="3156694" y="1252339"/>
                  <a:pt x="3181350" y="1238250"/>
                </a:cubicBezTo>
                <a:cubicBezTo>
                  <a:pt x="3201229" y="1226891"/>
                  <a:pt x="3217578" y="1209449"/>
                  <a:pt x="3238500" y="1200150"/>
                </a:cubicBezTo>
                <a:cubicBezTo>
                  <a:pt x="3275200" y="1183839"/>
                  <a:pt x="3316879" y="1180011"/>
                  <a:pt x="3352800" y="1162050"/>
                </a:cubicBezTo>
                <a:cubicBezTo>
                  <a:pt x="3378200" y="1149350"/>
                  <a:pt x="3404344" y="1138039"/>
                  <a:pt x="3429000" y="1123950"/>
                </a:cubicBezTo>
                <a:cubicBezTo>
                  <a:pt x="3448879" y="1112591"/>
                  <a:pt x="3465672" y="1096089"/>
                  <a:pt x="3486150" y="1085850"/>
                </a:cubicBezTo>
                <a:cubicBezTo>
                  <a:pt x="3504111" y="1076870"/>
                  <a:pt x="3524250" y="1073150"/>
                  <a:pt x="3543300" y="1066800"/>
                </a:cubicBezTo>
                <a:cubicBezTo>
                  <a:pt x="3562350" y="1047750"/>
                  <a:pt x="3583203" y="1030346"/>
                  <a:pt x="3600450" y="1009650"/>
                </a:cubicBezTo>
                <a:cubicBezTo>
                  <a:pt x="3615107" y="992061"/>
                  <a:pt x="3622361" y="968689"/>
                  <a:pt x="3638550" y="952500"/>
                </a:cubicBezTo>
                <a:cubicBezTo>
                  <a:pt x="3654739" y="936311"/>
                  <a:pt x="3676650" y="927100"/>
                  <a:pt x="3695700" y="914400"/>
                </a:cubicBezTo>
                <a:cubicBezTo>
                  <a:pt x="3744039" y="769383"/>
                  <a:pt x="3725924" y="839481"/>
                  <a:pt x="3752850" y="704850"/>
                </a:cubicBezTo>
                <a:cubicBezTo>
                  <a:pt x="3746500" y="584200"/>
                  <a:pt x="3750124" y="462609"/>
                  <a:pt x="3733800" y="342900"/>
                </a:cubicBezTo>
                <a:cubicBezTo>
                  <a:pt x="3725862" y="284692"/>
                  <a:pt x="3603625" y="224367"/>
                  <a:pt x="3581400" y="209550"/>
                </a:cubicBezTo>
                <a:cubicBezTo>
                  <a:pt x="3417616" y="100361"/>
                  <a:pt x="3624841" y="231270"/>
                  <a:pt x="3467100" y="152400"/>
                </a:cubicBezTo>
                <a:cubicBezTo>
                  <a:pt x="3446622" y="142161"/>
                  <a:pt x="3430872" y="123599"/>
                  <a:pt x="3409950" y="114300"/>
                </a:cubicBezTo>
                <a:cubicBezTo>
                  <a:pt x="3373250" y="97989"/>
                  <a:pt x="3333750" y="88900"/>
                  <a:pt x="3295650" y="76200"/>
                </a:cubicBezTo>
                <a:cubicBezTo>
                  <a:pt x="3276600" y="69850"/>
                  <a:pt x="3255208" y="68289"/>
                  <a:pt x="3238500" y="57150"/>
                </a:cubicBezTo>
                <a:cubicBezTo>
                  <a:pt x="3164642" y="7911"/>
                  <a:pt x="3203070" y="26290"/>
                  <a:pt x="3124200" y="0"/>
                </a:cubicBezTo>
                <a:cubicBezTo>
                  <a:pt x="3028950" y="6350"/>
                  <a:pt x="2933328" y="8508"/>
                  <a:pt x="2838450" y="19050"/>
                </a:cubicBezTo>
                <a:cubicBezTo>
                  <a:pt x="2818492" y="21268"/>
                  <a:pt x="2800781" y="33230"/>
                  <a:pt x="2781300" y="38100"/>
                </a:cubicBezTo>
                <a:cubicBezTo>
                  <a:pt x="2749888" y="45953"/>
                  <a:pt x="2717907" y="51358"/>
                  <a:pt x="2686050" y="57150"/>
                </a:cubicBezTo>
                <a:cubicBezTo>
                  <a:pt x="2648047" y="64060"/>
                  <a:pt x="2609625" y="68625"/>
                  <a:pt x="2571750" y="76200"/>
                </a:cubicBezTo>
                <a:cubicBezTo>
                  <a:pt x="2546077" y="81335"/>
                  <a:pt x="2521309" y="90566"/>
                  <a:pt x="2495550" y="95250"/>
                </a:cubicBezTo>
                <a:cubicBezTo>
                  <a:pt x="2451373" y="103282"/>
                  <a:pt x="2406650" y="107950"/>
                  <a:pt x="2362200" y="114300"/>
                </a:cubicBezTo>
                <a:cubicBezTo>
                  <a:pt x="2239584" y="155172"/>
                  <a:pt x="2368057" y="116499"/>
                  <a:pt x="2152650" y="152400"/>
                </a:cubicBezTo>
                <a:cubicBezTo>
                  <a:pt x="1779293" y="214626"/>
                  <a:pt x="2150202" y="173404"/>
                  <a:pt x="1752600" y="209550"/>
                </a:cubicBezTo>
                <a:cubicBezTo>
                  <a:pt x="1411854" y="186834"/>
                  <a:pt x="1452829" y="178668"/>
                  <a:pt x="1066800" y="209550"/>
                </a:cubicBezTo>
                <a:cubicBezTo>
                  <a:pt x="994829" y="215308"/>
                  <a:pt x="979548" y="238779"/>
                  <a:pt x="914400" y="266700"/>
                </a:cubicBezTo>
                <a:cubicBezTo>
                  <a:pt x="895943" y="274610"/>
                  <a:pt x="876558" y="280233"/>
                  <a:pt x="857250" y="285750"/>
                </a:cubicBezTo>
                <a:cubicBezTo>
                  <a:pt x="724409" y="323705"/>
                  <a:pt x="835154" y="286427"/>
                  <a:pt x="666750" y="323850"/>
                </a:cubicBezTo>
                <a:cubicBezTo>
                  <a:pt x="563753" y="346738"/>
                  <a:pt x="653686" y="349283"/>
                  <a:pt x="514350" y="361950"/>
                </a:cubicBezTo>
                <a:cubicBezTo>
                  <a:pt x="476406" y="365399"/>
                  <a:pt x="438150" y="361950"/>
                  <a:pt x="400050" y="361950"/>
                </a:cubicBezTo>
              </a:path>
            </a:pathLst>
          </a:cu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9618" name="Picture 2"/>
          <p:cNvPicPr>
            <a:picLocks noChangeAspect="1" noChangeArrowheads="1"/>
          </p:cNvPicPr>
          <p:nvPr/>
        </p:nvPicPr>
        <p:blipFill>
          <a:blip r:embed="rId2" cstate="print"/>
          <a:srcRect l="7321" t="23177" r="45681" b="24479"/>
          <a:stretch>
            <a:fillRect/>
          </a:stretch>
        </p:blipFill>
        <p:spPr bwMode="auto">
          <a:xfrm>
            <a:off x="590550" y="400049"/>
            <a:ext cx="10153650" cy="635789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0642" name="Picture 2"/>
          <p:cNvPicPr>
            <a:picLocks noChangeAspect="1" noChangeArrowheads="1"/>
          </p:cNvPicPr>
          <p:nvPr/>
        </p:nvPicPr>
        <p:blipFill>
          <a:blip r:embed="rId2" cstate="print"/>
          <a:srcRect l="7760" t="22656" r="45974" b="25000"/>
          <a:stretch>
            <a:fillRect/>
          </a:stretch>
        </p:blipFill>
        <p:spPr bwMode="auto">
          <a:xfrm>
            <a:off x="342900" y="514350"/>
            <a:ext cx="9601200" cy="610709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1666" name="Picture 2"/>
          <p:cNvPicPr>
            <a:picLocks noChangeAspect="1" noChangeArrowheads="1"/>
          </p:cNvPicPr>
          <p:nvPr/>
        </p:nvPicPr>
        <p:blipFill>
          <a:blip r:embed="rId2" cstate="print"/>
          <a:srcRect l="7028" t="22135" r="43045" b="24479"/>
          <a:stretch>
            <a:fillRect/>
          </a:stretch>
        </p:blipFill>
        <p:spPr bwMode="auto">
          <a:xfrm>
            <a:off x="419100" y="800100"/>
            <a:ext cx="9467850" cy="5691816"/>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2690" name="Picture 2"/>
          <p:cNvPicPr>
            <a:picLocks noChangeAspect="1" noChangeArrowheads="1"/>
          </p:cNvPicPr>
          <p:nvPr/>
        </p:nvPicPr>
        <p:blipFill>
          <a:blip r:embed="rId2" cstate="print"/>
          <a:srcRect l="7613" t="22396" r="40703" b="24740"/>
          <a:stretch>
            <a:fillRect/>
          </a:stretch>
        </p:blipFill>
        <p:spPr bwMode="auto">
          <a:xfrm>
            <a:off x="552450" y="666750"/>
            <a:ext cx="9677400" cy="556519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xmlns="" id="{88780D3A-CAEC-4D27-83B8-7D9A5B169C6E}"/>
              </a:ext>
            </a:extLst>
          </p:cNvPr>
          <p:cNvCxnSpPr/>
          <p:nvPr/>
        </p:nvCxnSpPr>
        <p:spPr>
          <a:xfrm flipV="1">
            <a:off x="144885" y="983314"/>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cxnSp>
        <p:nvCxnSpPr>
          <p:cNvPr id="6" name="Straight Arrow Connector 5">
            <a:extLst>
              <a:ext uri="{FF2B5EF4-FFF2-40B4-BE49-F238E27FC236}">
                <a16:creationId xmlns:a16="http://schemas.microsoft.com/office/drawing/2014/main" xmlns="" id="{88780D3A-CAEC-4D27-83B8-7D9A5B169C6E}"/>
              </a:ext>
            </a:extLst>
          </p:cNvPr>
          <p:cNvCxnSpPr/>
          <p:nvPr/>
        </p:nvCxnSpPr>
        <p:spPr>
          <a:xfrm flipV="1">
            <a:off x="144885" y="983314"/>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7" name="Picture 4"/>
          <p:cNvPicPr>
            <a:picLocks noChangeAspect="1" noChangeArrowheads="1"/>
          </p:cNvPicPr>
          <p:nvPr/>
        </p:nvPicPr>
        <p:blipFill>
          <a:blip r:embed="rId4" cstate="print"/>
          <a:srcRect l="14275" t="42188" r="68887" b="26302"/>
          <a:stretch>
            <a:fillRect/>
          </a:stretch>
        </p:blipFill>
        <p:spPr bwMode="auto">
          <a:xfrm>
            <a:off x="1447800" y="2857500"/>
            <a:ext cx="2190750" cy="2305050"/>
          </a:xfrm>
          <a:prstGeom prst="rect">
            <a:avLst/>
          </a:prstGeom>
          <a:noFill/>
          <a:ln w="9525">
            <a:noFill/>
            <a:miter lim="800000"/>
            <a:headEnd/>
            <a:tailEnd/>
          </a:ln>
        </p:spPr>
      </p:pic>
      <p:pic>
        <p:nvPicPr>
          <p:cNvPr id="8" name="Picture 5"/>
          <p:cNvPicPr>
            <a:picLocks noChangeAspect="1" noChangeArrowheads="1"/>
          </p:cNvPicPr>
          <p:nvPr/>
        </p:nvPicPr>
        <p:blipFill>
          <a:blip r:embed="rId4" cstate="print"/>
          <a:srcRect l="31259" t="40365" r="47365" b="26302"/>
          <a:stretch>
            <a:fillRect/>
          </a:stretch>
        </p:blipFill>
        <p:spPr bwMode="auto">
          <a:xfrm>
            <a:off x="3600450" y="2857500"/>
            <a:ext cx="2629198" cy="2305050"/>
          </a:xfrm>
          <a:prstGeom prst="rect">
            <a:avLst/>
          </a:prstGeom>
          <a:noFill/>
          <a:ln w="9525">
            <a:noFill/>
            <a:miter lim="800000"/>
            <a:headEnd/>
            <a:tailEnd/>
          </a:ln>
        </p:spPr>
      </p:pic>
      <p:pic>
        <p:nvPicPr>
          <p:cNvPr id="9" name="Picture 6"/>
          <p:cNvPicPr>
            <a:picLocks noChangeAspect="1" noChangeArrowheads="1"/>
          </p:cNvPicPr>
          <p:nvPr/>
        </p:nvPicPr>
        <p:blipFill>
          <a:blip r:embed="rId5" cstate="print"/>
          <a:srcRect l="31112" t="47917" r="63763" b="36719"/>
          <a:stretch>
            <a:fillRect/>
          </a:stretch>
        </p:blipFill>
        <p:spPr bwMode="auto">
          <a:xfrm>
            <a:off x="3486150" y="3352800"/>
            <a:ext cx="666750" cy="1123950"/>
          </a:xfrm>
          <a:prstGeom prst="rect">
            <a:avLst/>
          </a:prstGeom>
          <a:noFill/>
          <a:ln w="9525">
            <a:noFill/>
            <a:miter lim="800000"/>
            <a:headEnd/>
            <a:tailEnd/>
          </a:ln>
        </p:spPr>
      </p:pic>
      <p:sp>
        <p:nvSpPr>
          <p:cNvPr id="10" name="Cloud Callout 9"/>
          <p:cNvSpPr/>
          <p:nvPr/>
        </p:nvSpPr>
        <p:spPr>
          <a:xfrm rot="10953554">
            <a:off x="3007544" y="4496744"/>
            <a:ext cx="1077744" cy="1213849"/>
          </a:xfrm>
          <a:prstGeom prst="cloudCallou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Rectangle 10"/>
          <p:cNvSpPr/>
          <p:nvPr/>
        </p:nvSpPr>
        <p:spPr>
          <a:xfrm>
            <a:off x="3213536" y="4787384"/>
            <a:ext cx="697627" cy="646331"/>
          </a:xfrm>
          <a:prstGeom prst="rect">
            <a:avLst/>
          </a:prstGeom>
        </p:spPr>
        <p:txBody>
          <a:bodyPr wrap="none">
            <a:spAutoFit/>
          </a:bodyPr>
          <a:lstStyle/>
          <a:p>
            <a:pPr algn="ctr"/>
            <a:r>
              <a:rPr lang="en-US" dirty="0"/>
              <a:t>Who </a:t>
            </a:r>
          </a:p>
          <a:p>
            <a:pPr algn="ctr"/>
            <a:r>
              <a:rPr lang="en-US" dirty="0"/>
              <a:t>am I?</a:t>
            </a:r>
          </a:p>
        </p:txBody>
      </p:sp>
      <p:sp>
        <p:nvSpPr>
          <p:cNvPr id="12" name="Rectangle 11"/>
          <p:cNvSpPr/>
          <p:nvPr/>
        </p:nvSpPr>
        <p:spPr>
          <a:xfrm>
            <a:off x="7442165" y="1557635"/>
            <a:ext cx="2108269" cy="4247317"/>
          </a:xfrm>
          <a:prstGeom prst="rect">
            <a:avLst/>
          </a:prstGeom>
        </p:spPr>
        <p:txBody>
          <a:bodyPr wrap="none">
            <a:spAutoFit/>
          </a:bodyPr>
          <a:lstStyle/>
          <a:p>
            <a:pPr marL="457200" indent="-457200" algn="just">
              <a:lnSpc>
                <a:spcPct val="300000"/>
              </a:lnSpc>
            </a:pPr>
            <a:r>
              <a:rPr lang="en-IN" b="1" dirty="0">
                <a:latin typeface="Arial" panose="020B0604020202020204" pitchFamily="34" charset="0"/>
                <a:cs typeface="Arial" panose="020B0604020202020204" pitchFamily="34" charset="0"/>
              </a:rPr>
              <a:t>How it works?</a:t>
            </a:r>
          </a:p>
          <a:p>
            <a:pPr marL="457200" indent="-457200" algn="just">
              <a:lnSpc>
                <a:spcPct val="300000"/>
              </a:lnSpc>
            </a:pPr>
            <a:r>
              <a:rPr lang="en-IN" b="1" dirty="0">
                <a:latin typeface="Arial" panose="020B0604020202020204" pitchFamily="34" charset="0"/>
                <a:cs typeface="Arial" panose="020B0604020202020204" pitchFamily="34" charset="0"/>
              </a:rPr>
              <a:t>Only 1 Neighbour</a:t>
            </a:r>
          </a:p>
          <a:p>
            <a:pPr marL="457200" indent="-457200" algn="just">
              <a:lnSpc>
                <a:spcPct val="300000"/>
              </a:lnSpc>
            </a:pPr>
            <a:r>
              <a:rPr lang="en-IN" b="1" dirty="0">
                <a:latin typeface="Arial" panose="020B0604020202020204" pitchFamily="34" charset="0"/>
                <a:cs typeface="Arial" panose="020B0604020202020204" pitchFamily="34" charset="0"/>
              </a:rPr>
              <a:t>2 Neighbours</a:t>
            </a:r>
          </a:p>
          <a:p>
            <a:pPr marL="457200" indent="-457200" algn="just">
              <a:lnSpc>
                <a:spcPct val="300000"/>
              </a:lnSpc>
            </a:pPr>
            <a:r>
              <a:rPr lang="en-IN" b="1" dirty="0">
                <a:latin typeface="Arial" panose="020B0604020202020204" pitchFamily="34" charset="0"/>
                <a:cs typeface="Arial" panose="020B0604020202020204" pitchFamily="34" charset="0"/>
              </a:rPr>
              <a:t>3 Neighbours</a:t>
            </a:r>
          </a:p>
          <a:p>
            <a:pPr marL="457200" indent="-457200" algn="just">
              <a:lnSpc>
                <a:spcPct val="300000"/>
              </a:lnSpc>
            </a:pPr>
            <a:endParaRPr lang="en-IN"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xmlns="" val="2920123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blinds(horizontal)">
                                      <p:cBhvr>
                                        <p:cTn id="7" dur="500"/>
                                        <p:tgtEl>
                                          <p:spTgt spid="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2">
                                            <p:txEl>
                                              <p:pRg st="1" end="1"/>
                                            </p:txEl>
                                          </p:spTgt>
                                        </p:tgtEl>
                                        <p:attrNameLst>
                                          <p:attrName>style.visibility</p:attrName>
                                        </p:attrNameLst>
                                      </p:cBhvr>
                                      <p:to>
                                        <p:strVal val="visible"/>
                                      </p:to>
                                    </p:set>
                                    <p:animEffect transition="in" filter="blinds(horizontal)">
                                      <p:cBhvr>
                                        <p:cTn id="12" dur="500"/>
                                        <p:tgtEl>
                                          <p:spTgt spid="1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2">
                                            <p:txEl>
                                              <p:pRg st="2" end="2"/>
                                            </p:txEl>
                                          </p:spTgt>
                                        </p:tgtEl>
                                        <p:attrNameLst>
                                          <p:attrName>style.visibility</p:attrName>
                                        </p:attrNameLst>
                                      </p:cBhvr>
                                      <p:to>
                                        <p:strVal val="visible"/>
                                      </p:to>
                                    </p:set>
                                    <p:animEffect transition="in" filter="blinds(horizontal)">
                                      <p:cBhvr>
                                        <p:cTn id="17" dur="500"/>
                                        <p:tgtEl>
                                          <p:spTgt spid="1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2">
                                            <p:txEl>
                                              <p:pRg st="3" end="3"/>
                                            </p:txEl>
                                          </p:spTgt>
                                        </p:tgtEl>
                                        <p:attrNameLst>
                                          <p:attrName>style.visibility</p:attrName>
                                        </p:attrNameLst>
                                      </p:cBhvr>
                                      <p:to>
                                        <p:strVal val="visible"/>
                                      </p:to>
                                    </p:set>
                                    <p:animEffect transition="in" filter="blinds(horizontal)">
                                      <p:cBhvr>
                                        <p:cTn id="22" dur="500"/>
                                        <p:tgtEl>
                                          <p:spTgt spid="1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83079" y="2690336"/>
            <a:ext cx="11507638" cy="1569660"/>
          </a:xfrm>
          <a:prstGeom prst="rect">
            <a:avLst/>
          </a:prstGeom>
        </p:spPr>
        <p:txBody>
          <a:bodyPr wrap="square">
            <a:spAutoFit/>
          </a:bodyPr>
          <a:lstStyle/>
          <a:p>
            <a:r>
              <a:rPr lang="en-US" sz="2400" b="1" dirty="0">
                <a:solidFill>
                  <a:srgbClr val="4A4A4A"/>
                </a:solidFill>
                <a:latin typeface="Open Sans" panose="020B0606030504020204" pitchFamily="34" charset="0"/>
              </a:rPr>
              <a:t>What Is KNN Algorithm?</a:t>
            </a:r>
            <a:endParaRPr lang="en-US" sz="2400" dirty="0">
              <a:solidFill>
                <a:srgbClr val="4A4A4A"/>
              </a:solidFill>
              <a:latin typeface="Open Sans" panose="020B0606030504020204" pitchFamily="34" charset="0"/>
            </a:endParaRPr>
          </a:p>
          <a:p>
            <a:r>
              <a:rPr lang="en-US" sz="2400" dirty="0">
                <a:solidFill>
                  <a:srgbClr val="4A4A4A"/>
                </a:solidFill>
                <a:latin typeface="Open Sans" panose="020B0606030504020204" pitchFamily="34" charset="0"/>
              </a:rPr>
              <a:t>KNN which stand for K Nearest Neighbor is a Supervised Machine Learning algorithm that classifies a new data point into the target class, depending on the features of its neighboring data points.  </a:t>
            </a:r>
            <a:endParaRPr lang="en-US" sz="2400" b="0" i="0" dirty="0">
              <a:solidFill>
                <a:srgbClr val="4A4A4A"/>
              </a:solidFill>
              <a:effectLst/>
              <a:latin typeface="Open Sans" panose="020B0606030504020204" pitchFamily="34" charset="0"/>
            </a:endParaRPr>
          </a:p>
        </p:txBody>
      </p:sp>
    </p:spTree>
    <p:extLst>
      <p:ext uri="{BB962C8B-B14F-4D97-AF65-F5344CB8AC3E}">
        <p14:creationId xmlns:p14="http://schemas.microsoft.com/office/powerpoint/2010/main" xmlns="" val="221188679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9011" y="497798"/>
            <a:ext cx="12042475" cy="1938992"/>
          </a:xfrm>
          <a:prstGeom prst="rect">
            <a:avLst/>
          </a:prstGeom>
        </p:spPr>
        <p:txBody>
          <a:bodyPr wrap="square">
            <a:spAutoFit/>
          </a:bodyPr>
          <a:lstStyle/>
          <a:p>
            <a:r>
              <a:rPr lang="en-US" sz="2400" dirty="0">
                <a:solidFill>
                  <a:srgbClr val="4A4A4A"/>
                </a:solidFill>
                <a:latin typeface="Open Sans" panose="020B0606030504020204" pitchFamily="34" charset="0"/>
              </a:rPr>
              <a:t>Let’s try to understand the KNN algorithm with a simple example. Let’s say we want a machine to distinguish between images of cats &amp; dogs. To do this we must input a dataset of cat and dog images and we have to train our model to detect the animals based on certain features. For example, features such as pointy ears can be used to identify cats and similarly we can identify dogs based on their long ears.</a:t>
            </a:r>
            <a:endParaRPr lang="en-US" sz="2400" dirty="0"/>
          </a:p>
        </p:txBody>
      </p:sp>
      <p:pic>
        <p:nvPicPr>
          <p:cNvPr id="1026" name="Picture 2" descr="What is KNN Algorithm - KNN Algorithm In R - Edureka"/>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690413" y="2863970"/>
            <a:ext cx="10152427" cy="3192463"/>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04680019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8024" y="168563"/>
            <a:ext cx="4951562" cy="6370975"/>
          </a:xfrm>
          <a:prstGeom prst="rect">
            <a:avLst/>
          </a:prstGeom>
        </p:spPr>
        <p:txBody>
          <a:bodyPr wrap="square">
            <a:spAutoFit/>
          </a:bodyPr>
          <a:lstStyle/>
          <a:p>
            <a:pPr algn="just"/>
            <a:r>
              <a:rPr lang="en-US" sz="2400" b="1" dirty="0">
                <a:solidFill>
                  <a:srgbClr val="4A4A4A"/>
                </a:solidFill>
                <a:latin typeface="Open Sans" panose="020B0606030504020204" pitchFamily="34" charset="0"/>
              </a:rPr>
              <a:t>Features Of KNN Algorithm</a:t>
            </a:r>
            <a:endParaRPr lang="en-US" sz="2400" dirty="0">
              <a:solidFill>
                <a:srgbClr val="4A4A4A"/>
              </a:solidFill>
              <a:latin typeface="Open Sans" panose="020B0606030504020204" pitchFamily="34" charset="0"/>
            </a:endParaRPr>
          </a:p>
          <a:p>
            <a:pPr algn="just"/>
            <a:r>
              <a:rPr lang="en-US" sz="2400" dirty="0">
                <a:solidFill>
                  <a:srgbClr val="4A4A4A"/>
                </a:solidFill>
                <a:latin typeface="Open Sans" panose="020B0606030504020204" pitchFamily="34" charset="0"/>
              </a:rPr>
              <a:t>The KNN algorithm has the following features:</a:t>
            </a:r>
          </a:p>
          <a:p>
            <a:pPr algn="just">
              <a:buFont typeface="Arial" panose="020B0604020202020204" pitchFamily="34" charset="0"/>
              <a:buChar char="•"/>
            </a:pPr>
            <a:r>
              <a:rPr lang="en-US" sz="2400" dirty="0">
                <a:solidFill>
                  <a:srgbClr val="4A4A4A"/>
                </a:solidFill>
                <a:latin typeface="Open Sans" panose="020B0606030504020204" pitchFamily="34" charset="0"/>
              </a:rPr>
              <a:t>KNN is a Supervised Learning algorithm that uses labeled input data set to predict the output of the data points.</a:t>
            </a:r>
          </a:p>
          <a:p>
            <a:pPr algn="just">
              <a:buFont typeface="Arial" panose="020B0604020202020204" pitchFamily="34" charset="0"/>
              <a:buChar char="•"/>
            </a:pPr>
            <a:r>
              <a:rPr lang="en-US" sz="2400" dirty="0">
                <a:solidFill>
                  <a:srgbClr val="4A4A4A"/>
                </a:solidFill>
                <a:latin typeface="Open Sans" panose="020B0606030504020204" pitchFamily="34" charset="0"/>
              </a:rPr>
              <a:t>It is one of the most simple Machine learning algorithms and it can be easily implemented for a varied set of problems.</a:t>
            </a:r>
          </a:p>
          <a:p>
            <a:pPr algn="just">
              <a:buFont typeface="Arial" panose="020B0604020202020204" pitchFamily="34" charset="0"/>
              <a:buChar char="•"/>
            </a:pPr>
            <a:r>
              <a:rPr lang="en-US" sz="2400" dirty="0">
                <a:solidFill>
                  <a:srgbClr val="4A4A4A"/>
                </a:solidFill>
                <a:latin typeface="Open Sans" panose="020B0606030504020204" pitchFamily="34" charset="0"/>
              </a:rPr>
              <a:t>It is mainly based on feature similarity. KNN checks how similar a data point is to its neighbor and classifies the data point into the class it is most similar to.</a:t>
            </a:r>
            <a:endParaRPr lang="en-US" sz="2400" b="0" i="0" dirty="0">
              <a:solidFill>
                <a:srgbClr val="4A4A4A"/>
              </a:solidFill>
              <a:effectLst/>
              <a:latin typeface="Open Sans" panose="020B0606030504020204" pitchFamily="34" charset="0"/>
            </a:endParaRPr>
          </a:p>
        </p:txBody>
      </p:sp>
      <p:pic>
        <p:nvPicPr>
          <p:cNvPr id="5" name="Picture 4"/>
          <p:cNvPicPr>
            <a:picLocks noChangeAspect="1"/>
          </p:cNvPicPr>
          <p:nvPr/>
        </p:nvPicPr>
        <p:blipFill>
          <a:blip r:embed="rId3" cstate="print"/>
          <a:stretch>
            <a:fillRect/>
          </a:stretch>
        </p:blipFill>
        <p:spPr>
          <a:xfrm>
            <a:off x="6148207" y="1013842"/>
            <a:ext cx="5308688" cy="4680416"/>
          </a:xfrm>
          <a:prstGeom prst="rect">
            <a:avLst/>
          </a:prstGeom>
        </p:spPr>
      </p:pic>
    </p:spTree>
    <p:extLst>
      <p:ext uri="{BB962C8B-B14F-4D97-AF65-F5344CB8AC3E}">
        <p14:creationId xmlns:p14="http://schemas.microsoft.com/office/powerpoint/2010/main" xmlns="" val="160245303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xmlns="" id="{88780D3A-CAEC-4D27-83B8-7D9A5B169C6E}"/>
              </a:ext>
            </a:extLst>
          </p:cNvPr>
          <p:cNvCxnSpPr/>
          <p:nvPr/>
        </p:nvCxnSpPr>
        <p:spPr>
          <a:xfrm flipV="1">
            <a:off x="144885" y="983314"/>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151553" name="Picture 1"/>
          <p:cNvPicPr>
            <a:picLocks noChangeAspect="1" noChangeArrowheads="1"/>
          </p:cNvPicPr>
          <p:nvPr/>
        </p:nvPicPr>
        <p:blipFill>
          <a:blip r:embed="rId4" cstate="print"/>
          <a:srcRect l="9370" t="34635" r="48902" b="29167"/>
          <a:stretch>
            <a:fillRect/>
          </a:stretch>
        </p:blipFill>
        <p:spPr bwMode="auto">
          <a:xfrm>
            <a:off x="628650" y="1276349"/>
            <a:ext cx="10839450" cy="5286609"/>
          </a:xfrm>
          <a:prstGeom prst="rect">
            <a:avLst/>
          </a:prstGeom>
          <a:noFill/>
          <a:ln w="9525">
            <a:noFill/>
            <a:miter lim="800000"/>
            <a:headEnd/>
            <a:tailEnd/>
          </a:ln>
        </p:spPr>
      </p:pic>
    </p:spTree>
    <p:extLst>
      <p:ext uri="{BB962C8B-B14F-4D97-AF65-F5344CB8AC3E}">
        <p14:creationId xmlns:p14="http://schemas.microsoft.com/office/powerpoint/2010/main" xmlns="" val="321475501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xmlns="" id="{88780D3A-CAEC-4D27-83B8-7D9A5B169C6E}"/>
              </a:ext>
            </a:extLst>
          </p:cNvPr>
          <p:cNvCxnSpPr/>
          <p:nvPr/>
        </p:nvCxnSpPr>
        <p:spPr>
          <a:xfrm flipV="1">
            <a:off x="144885" y="983314"/>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4" name="Picture 1"/>
          <p:cNvPicPr>
            <a:picLocks noChangeAspect="1" noChangeArrowheads="1"/>
          </p:cNvPicPr>
          <p:nvPr/>
        </p:nvPicPr>
        <p:blipFill>
          <a:blip r:embed="rId4" cstate="print"/>
          <a:srcRect l="9810" t="34635" r="49487" b="32087"/>
          <a:stretch>
            <a:fillRect/>
          </a:stretch>
        </p:blipFill>
        <p:spPr bwMode="auto">
          <a:xfrm>
            <a:off x="753185" y="1371599"/>
            <a:ext cx="10733965" cy="4933951"/>
          </a:xfrm>
          <a:prstGeom prst="rect">
            <a:avLst/>
          </a:prstGeom>
          <a:noFill/>
          <a:ln w="9525">
            <a:noFill/>
            <a:miter lim="800000"/>
            <a:headEnd/>
            <a:tailEnd/>
          </a:ln>
        </p:spPr>
      </p:pic>
    </p:spTree>
    <p:extLst>
      <p:ext uri="{BB962C8B-B14F-4D97-AF65-F5344CB8AC3E}">
        <p14:creationId xmlns:p14="http://schemas.microsoft.com/office/powerpoint/2010/main" xmlns="" val="1901084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xmlns="" id="{88780D3A-CAEC-4D27-83B8-7D9A5B169C6E}"/>
              </a:ext>
            </a:extLst>
          </p:cNvPr>
          <p:cNvCxnSpPr/>
          <p:nvPr/>
        </p:nvCxnSpPr>
        <p:spPr>
          <a:xfrm flipV="1">
            <a:off x="144885" y="983314"/>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147457" name="Picture 1"/>
          <p:cNvPicPr>
            <a:picLocks noChangeAspect="1" noChangeArrowheads="1"/>
          </p:cNvPicPr>
          <p:nvPr/>
        </p:nvPicPr>
        <p:blipFill>
          <a:blip r:embed="rId3" cstate="print"/>
          <a:srcRect l="9517" t="34896" r="49487" b="30469"/>
          <a:stretch>
            <a:fillRect/>
          </a:stretch>
        </p:blipFill>
        <p:spPr bwMode="auto">
          <a:xfrm>
            <a:off x="533400" y="1257299"/>
            <a:ext cx="10629900" cy="5049203"/>
          </a:xfrm>
          <a:prstGeom prst="rect">
            <a:avLst/>
          </a:prstGeom>
          <a:noFill/>
          <a:ln w="9525">
            <a:noFill/>
            <a:miter lim="800000"/>
            <a:headEnd/>
            <a:tailEnd/>
          </a:ln>
        </p:spPr>
      </p:pic>
    </p:spTree>
    <p:extLst>
      <p:ext uri="{BB962C8B-B14F-4D97-AF65-F5344CB8AC3E}">
        <p14:creationId xmlns:p14="http://schemas.microsoft.com/office/powerpoint/2010/main" xmlns="" val="388388853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16526</TotalTime>
  <Words>409</Words>
  <Application>Microsoft Office PowerPoint</Application>
  <PresentationFormat>Custom</PresentationFormat>
  <Paragraphs>153</Paragraphs>
  <Slides>26</Slides>
  <Notes>15</Notes>
  <HiddenSlides>0</HiddenSlides>
  <MMClips>0</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Vijay Gaikwad</dc:creator>
  <cp:lastModifiedBy>1321a-3</cp:lastModifiedBy>
  <cp:revision>58</cp:revision>
  <cp:lastPrinted>2020-11-03T09:51:28Z</cp:lastPrinted>
  <dcterms:created xsi:type="dcterms:W3CDTF">2020-01-14T08:29:05Z</dcterms:created>
  <dcterms:modified xsi:type="dcterms:W3CDTF">2022-11-21T03:52:41Z</dcterms:modified>
</cp:coreProperties>
</file>